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9" r:id="rId3"/>
  </p:sldMasterIdLst>
  <p:notesMasterIdLst>
    <p:notesMasterId r:id="rId20"/>
  </p:notesMasterIdLst>
  <p:sldIdLst>
    <p:sldId id="279" r:id="rId4"/>
    <p:sldId id="1341" r:id="rId5"/>
    <p:sldId id="1304" r:id="rId6"/>
    <p:sldId id="1282" r:id="rId7"/>
    <p:sldId id="315" r:id="rId8"/>
    <p:sldId id="1283" r:id="rId9"/>
    <p:sldId id="627" r:id="rId10"/>
    <p:sldId id="303" r:id="rId11"/>
    <p:sldId id="282" r:id="rId12"/>
    <p:sldId id="1329" r:id="rId13"/>
    <p:sldId id="1316" r:id="rId14"/>
    <p:sldId id="1344" r:id="rId15"/>
    <p:sldId id="1338" r:id="rId16"/>
    <p:sldId id="1342" r:id="rId17"/>
    <p:sldId id="1340" r:id="rId18"/>
    <p:sldId id="1343" r:id="rId19"/>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BB468-B17A-4A65-84E8-539C93672E8A}" v="7" dt="2025-06-16T10:59:56.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74" d="100"/>
          <a:sy n="74" d="100"/>
        </p:scale>
        <p:origin x="1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ietveld" userId="93f07d1e-d4ce-4b21-9b4d-cb9f5c3105cf" providerId="ADAL" clId="{EB0BB468-B17A-4A65-84E8-539C93672E8A}"/>
    <pc:docChg chg="custSel addSld delSld modSld sldOrd">
      <pc:chgData name="David Rietveld" userId="93f07d1e-d4ce-4b21-9b4d-cb9f5c3105cf" providerId="ADAL" clId="{EB0BB468-B17A-4A65-84E8-539C93672E8A}" dt="2025-06-16T11:08:06.291" v="1115" actId="20577"/>
      <pc:docMkLst>
        <pc:docMk/>
      </pc:docMkLst>
      <pc:sldChg chg="modSp mod">
        <pc:chgData name="David Rietveld" userId="93f07d1e-d4ce-4b21-9b4d-cb9f5c3105cf" providerId="ADAL" clId="{EB0BB468-B17A-4A65-84E8-539C93672E8A}" dt="2025-06-16T10:56:09.255" v="940" actId="20577"/>
        <pc:sldMkLst>
          <pc:docMk/>
          <pc:sldMk cId="141639647" sldId="279"/>
        </pc:sldMkLst>
        <pc:spChg chg="mod">
          <ac:chgData name="David Rietveld" userId="93f07d1e-d4ce-4b21-9b4d-cb9f5c3105cf" providerId="ADAL" clId="{EB0BB468-B17A-4A65-84E8-539C93672E8A}" dt="2025-06-16T10:56:09.255" v="940" actId="20577"/>
          <ac:spMkLst>
            <pc:docMk/>
            <pc:sldMk cId="141639647" sldId="279"/>
            <ac:spMk id="4" creationId="{00000000-0000-0000-0000-000000000000}"/>
          </ac:spMkLst>
        </pc:spChg>
      </pc:sldChg>
      <pc:sldChg chg="modSp mod">
        <pc:chgData name="David Rietveld" userId="93f07d1e-d4ce-4b21-9b4d-cb9f5c3105cf" providerId="ADAL" clId="{EB0BB468-B17A-4A65-84E8-539C93672E8A}" dt="2025-06-16T10:56:43.802" v="967" actId="20577"/>
        <pc:sldMkLst>
          <pc:docMk/>
          <pc:sldMk cId="2084357523" sldId="282"/>
        </pc:sldMkLst>
        <pc:spChg chg="mod">
          <ac:chgData name="David Rietveld" userId="93f07d1e-d4ce-4b21-9b4d-cb9f5c3105cf" providerId="ADAL" clId="{EB0BB468-B17A-4A65-84E8-539C93672E8A}" dt="2025-06-16T10:56:43.802" v="967" actId="20577"/>
          <ac:spMkLst>
            <pc:docMk/>
            <pc:sldMk cId="2084357523" sldId="282"/>
            <ac:spMk id="6" creationId="{89553C3E-1B6E-A91D-3EF1-2F0C4A8563D1}"/>
          </ac:spMkLst>
        </pc:spChg>
      </pc:sldChg>
      <pc:sldChg chg="del">
        <pc:chgData name="David Rietveld" userId="93f07d1e-d4ce-4b21-9b4d-cb9f5c3105cf" providerId="ADAL" clId="{EB0BB468-B17A-4A65-84E8-539C93672E8A}" dt="2025-06-16T10:41:38.373" v="3" actId="47"/>
        <pc:sldMkLst>
          <pc:docMk/>
          <pc:sldMk cId="585397122" sldId="1328"/>
        </pc:sldMkLst>
      </pc:sldChg>
      <pc:sldChg chg="addSp delSp modSp add del mod ord modClrScheme chgLayout">
        <pc:chgData name="David Rietveld" userId="93f07d1e-d4ce-4b21-9b4d-cb9f5c3105cf" providerId="ADAL" clId="{EB0BB468-B17A-4A65-84E8-539C93672E8A}" dt="2025-06-16T11:00:35.630" v="1038" actId="20577"/>
        <pc:sldMkLst>
          <pc:docMk/>
          <pc:sldMk cId="3592081017" sldId="1329"/>
        </pc:sldMkLst>
        <pc:spChg chg="add mod ord">
          <ac:chgData name="David Rietveld" userId="93f07d1e-d4ce-4b21-9b4d-cb9f5c3105cf" providerId="ADAL" clId="{EB0BB468-B17A-4A65-84E8-539C93672E8A}" dt="2025-06-16T11:00:35.630" v="1038" actId="20577"/>
          <ac:spMkLst>
            <pc:docMk/>
            <pc:sldMk cId="3592081017" sldId="1329"/>
            <ac:spMk id="2" creationId="{DECC9321-900F-2AF3-2EF4-31DDF62A7407}"/>
          </ac:spMkLst>
        </pc:spChg>
        <pc:spChg chg="add del mod ord">
          <ac:chgData name="David Rietveld" userId="93f07d1e-d4ce-4b21-9b4d-cb9f5c3105cf" providerId="ADAL" clId="{EB0BB468-B17A-4A65-84E8-539C93672E8A}" dt="2025-06-16T10:59:44.516" v="975" actId="478"/>
          <ac:spMkLst>
            <pc:docMk/>
            <pc:sldMk cId="3592081017" sldId="1329"/>
            <ac:spMk id="3" creationId="{6C58F969-0F6E-1083-CF93-9ABEEE3328CE}"/>
          </ac:spMkLst>
        </pc:spChg>
        <pc:graphicFrameChg chg="mod">
          <ac:chgData name="David Rietveld" userId="93f07d1e-d4ce-4b21-9b4d-cb9f5c3105cf" providerId="ADAL" clId="{EB0BB468-B17A-4A65-84E8-539C93672E8A}" dt="2025-06-16T11:00:07.852" v="981" actId="14100"/>
          <ac:graphicFrameMkLst>
            <pc:docMk/>
            <pc:sldMk cId="3592081017" sldId="1329"/>
            <ac:graphicFrameMk id="6" creationId="{F5C5B9F4-65AD-18CF-AED0-C384CE3966CA}"/>
          </ac:graphicFrameMkLst>
        </pc:graphicFrameChg>
      </pc:sldChg>
      <pc:sldChg chg="del">
        <pc:chgData name="David Rietveld" userId="93f07d1e-d4ce-4b21-9b4d-cb9f5c3105cf" providerId="ADAL" clId="{EB0BB468-B17A-4A65-84E8-539C93672E8A}" dt="2025-06-16T10:41:39.027" v="5" actId="47"/>
        <pc:sldMkLst>
          <pc:docMk/>
          <pc:sldMk cId="2967859502" sldId="1330"/>
        </pc:sldMkLst>
      </pc:sldChg>
      <pc:sldChg chg="del">
        <pc:chgData name="David Rietveld" userId="93f07d1e-d4ce-4b21-9b4d-cb9f5c3105cf" providerId="ADAL" clId="{EB0BB468-B17A-4A65-84E8-539C93672E8A}" dt="2025-06-16T10:41:39.829" v="6" actId="47"/>
        <pc:sldMkLst>
          <pc:docMk/>
          <pc:sldMk cId="314240538" sldId="1331"/>
        </pc:sldMkLst>
      </pc:sldChg>
      <pc:sldChg chg="modSp mod">
        <pc:chgData name="David Rietveld" userId="93f07d1e-d4ce-4b21-9b4d-cb9f5c3105cf" providerId="ADAL" clId="{EB0BB468-B17A-4A65-84E8-539C93672E8A}" dt="2025-06-16T10:42:49.508" v="128" actId="20577"/>
        <pc:sldMkLst>
          <pc:docMk/>
          <pc:sldMk cId="2109091738" sldId="1338"/>
        </pc:sldMkLst>
        <pc:spChg chg="mod">
          <ac:chgData name="David Rietveld" userId="93f07d1e-d4ce-4b21-9b4d-cb9f5c3105cf" providerId="ADAL" clId="{EB0BB468-B17A-4A65-84E8-539C93672E8A}" dt="2025-06-16T10:42:36.909" v="102" actId="5793"/>
          <ac:spMkLst>
            <pc:docMk/>
            <pc:sldMk cId="2109091738" sldId="1338"/>
            <ac:spMk id="5" creationId="{B03D38A1-D3DE-729B-2EFE-0D47E46FB2BD}"/>
          </ac:spMkLst>
        </pc:spChg>
        <pc:spChg chg="mod">
          <ac:chgData name="David Rietveld" userId="93f07d1e-d4ce-4b21-9b4d-cb9f5c3105cf" providerId="ADAL" clId="{EB0BB468-B17A-4A65-84E8-539C93672E8A}" dt="2025-06-16T10:42:49.508" v="128" actId="20577"/>
          <ac:spMkLst>
            <pc:docMk/>
            <pc:sldMk cId="2109091738" sldId="1338"/>
            <ac:spMk id="6" creationId="{A4C402AB-C874-BBC2-7637-53015980A28A}"/>
          </ac:spMkLst>
        </pc:spChg>
      </pc:sldChg>
      <pc:sldChg chg="modSp mod ord">
        <pc:chgData name="David Rietveld" userId="93f07d1e-d4ce-4b21-9b4d-cb9f5c3105cf" providerId="ADAL" clId="{EB0BB468-B17A-4A65-84E8-539C93672E8A}" dt="2025-06-16T11:08:06.291" v="1115" actId="20577"/>
        <pc:sldMkLst>
          <pc:docMk/>
          <pc:sldMk cId="570412431" sldId="1340"/>
        </pc:sldMkLst>
        <pc:spChg chg="mod">
          <ac:chgData name="David Rietveld" userId="93f07d1e-d4ce-4b21-9b4d-cb9f5c3105cf" providerId="ADAL" clId="{EB0BB468-B17A-4A65-84E8-539C93672E8A}" dt="2025-06-16T11:08:06.291" v="1115" actId="20577"/>
          <ac:spMkLst>
            <pc:docMk/>
            <pc:sldMk cId="570412431" sldId="1340"/>
            <ac:spMk id="5" creationId="{554FBFA9-FD18-7440-DF07-6992386729B1}"/>
          </ac:spMkLst>
        </pc:spChg>
        <pc:spChg chg="mod">
          <ac:chgData name="David Rietveld" userId="93f07d1e-d4ce-4b21-9b4d-cb9f5c3105cf" providerId="ADAL" clId="{EB0BB468-B17A-4A65-84E8-539C93672E8A}" dt="2025-06-16T11:07:31.834" v="1082" actId="20577"/>
          <ac:spMkLst>
            <pc:docMk/>
            <pc:sldMk cId="570412431" sldId="1340"/>
            <ac:spMk id="6" creationId="{B420E426-A515-0912-D2DE-29A0B0AD0A94}"/>
          </ac:spMkLst>
        </pc:spChg>
      </pc:sldChg>
      <pc:sldChg chg="addSp delSp modSp new mod modClrScheme chgLayout">
        <pc:chgData name="David Rietveld" userId="93f07d1e-d4ce-4b21-9b4d-cb9f5c3105cf" providerId="ADAL" clId="{EB0BB468-B17A-4A65-84E8-539C93672E8A}" dt="2025-06-16T11:06:57.414" v="1081" actId="20577"/>
        <pc:sldMkLst>
          <pc:docMk/>
          <pc:sldMk cId="2135559039" sldId="1342"/>
        </pc:sldMkLst>
        <pc:spChg chg="del mod ord">
          <ac:chgData name="David Rietveld" userId="93f07d1e-d4ce-4b21-9b4d-cb9f5c3105cf" providerId="ADAL" clId="{EB0BB468-B17A-4A65-84E8-539C93672E8A}" dt="2025-06-16T10:41:51.600" v="8" actId="700"/>
          <ac:spMkLst>
            <pc:docMk/>
            <pc:sldMk cId="2135559039" sldId="1342"/>
            <ac:spMk id="2" creationId="{AB0C9B98-B671-8180-D82C-89C24E5100B4}"/>
          </ac:spMkLst>
        </pc:spChg>
        <pc:spChg chg="del">
          <ac:chgData name="David Rietveld" userId="93f07d1e-d4ce-4b21-9b4d-cb9f5c3105cf" providerId="ADAL" clId="{EB0BB468-B17A-4A65-84E8-539C93672E8A}" dt="2025-06-16T10:41:51.600" v="8" actId="700"/>
          <ac:spMkLst>
            <pc:docMk/>
            <pc:sldMk cId="2135559039" sldId="1342"/>
            <ac:spMk id="3" creationId="{3D239D04-F449-9B13-934E-3603B2E77D51}"/>
          </ac:spMkLst>
        </pc:spChg>
        <pc:spChg chg="del">
          <ac:chgData name="David Rietveld" userId="93f07d1e-d4ce-4b21-9b4d-cb9f5c3105cf" providerId="ADAL" clId="{EB0BB468-B17A-4A65-84E8-539C93672E8A}" dt="2025-06-16T10:41:51.600" v="8" actId="700"/>
          <ac:spMkLst>
            <pc:docMk/>
            <pc:sldMk cId="2135559039" sldId="1342"/>
            <ac:spMk id="4" creationId="{675F1B5D-154F-962E-D231-A38805E19DE0}"/>
          </ac:spMkLst>
        </pc:spChg>
        <pc:spChg chg="add del mod ord">
          <ac:chgData name="David Rietveld" userId="93f07d1e-d4ce-4b21-9b4d-cb9f5c3105cf" providerId="ADAL" clId="{EB0BB468-B17A-4A65-84E8-539C93672E8A}" dt="2025-06-16T10:41:56.466" v="9" actId="700"/>
          <ac:spMkLst>
            <pc:docMk/>
            <pc:sldMk cId="2135559039" sldId="1342"/>
            <ac:spMk id="5" creationId="{DF621AA1-B360-8398-9137-4340018F98A6}"/>
          </ac:spMkLst>
        </pc:spChg>
        <pc:spChg chg="add mod ord">
          <ac:chgData name="David Rietveld" userId="93f07d1e-d4ce-4b21-9b4d-cb9f5c3105cf" providerId="ADAL" clId="{EB0BB468-B17A-4A65-84E8-539C93672E8A}" dt="2025-06-16T11:06:50.745" v="1079" actId="20577"/>
          <ac:spMkLst>
            <pc:docMk/>
            <pc:sldMk cId="2135559039" sldId="1342"/>
            <ac:spMk id="6" creationId="{C076DE6C-5B4E-2D03-FE05-2D8E889CA25F}"/>
          </ac:spMkLst>
        </pc:spChg>
        <pc:spChg chg="add mod ord">
          <ac:chgData name="David Rietveld" userId="93f07d1e-d4ce-4b21-9b4d-cb9f5c3105cf" providerId="ADAL" clId="{EB0BB468-B17A-4A65-84E8-539C93672E8A}" dt="2025-06-16T11:06:57.414" v="1081" actId="20577"/>
          <ac:spMkLst>
            <pc:docMk/>
            <pc:sldMk cId="2135559039" sldId="1342"/>
            <ac:spMk id="7" creationId="{357BC9C5-C0FC-71DC-CE40-0BFF2F304453}"/>
          </ac:spMkLst>
        </pc:spChg>
      </pc:sldChg>
      <pc:sldChg chg="addSp delSp modSp new mod modClrScheme chgLayout">
        <pc:chgData name="David Rietveld" userId="93f07d1e-d4ce-4b21-9b4d-cb9f5c3105cf" providerId="ADAL" clId="{EB0BB468-B17A-4A65-84E8-539C93672E8A}" dt="2025-06-16T10:53:11.756" v="906" actId="20577"/>
        <pc:sldMkLst>
          <pc:docMk/>
          <pc:sldMk cId="1729036889" sldId="1343"/>
        </pc:sldMkLst>
        <pc:spChg chg="del mod ord">
          <ac:chgData name="David Rietveld" userId="93f07d1e-d4ce-4b21-9b4d-cb9f5c3105cf" providerId="ADAL" clId="{EB0BB468-B17A-4A65-84E8-539C93672E8A}" dt="2025-06-16T10:47:21.733" v="474" actId="700"/>
          <ac:spMkLst>
            <pc:docMk/>
            <pc:sldMk cId="1729036889" sldId="1343"/>
            <ac:spMk id="2" creationId="{CB3468DB-5F8F-AB8B-28B2-2D7DB50BB455}"/>
          </ac:spMkLst>
        </pc:spChg>
        <pc:spChg chg="del mod ord">
          <ac:chgData name="David Rietveld" userId="93f07d1e-d4ce-4b21-9b4d-cb9f5c3105cf" providerId="ADAL" clId="{EB0BB468-B17A-4A65-84E8-539C93672E8A}" dt="2025-06-16T10:47:21.733" v="474" actId="700"/>
          <ac:spMkLst>
            <pc:docMk/>
            <pc:sldMk cId="1729036889" sldId="1343"/>
            <ac:spMk id="3" creationId="{FBF812DB-A16F-7BB4-A076-02662F18B802}"/>
          </ac:spMkLst>
        </pc:spChg>
        <pc:spChg chg="del">
          <ac:chgData name="David Rietveld" userId="93f07d1e-d4ce-4b21-9b4d-cb9f5c3105cf" providerId="ADAL" clId="{EB0BB468-B17A-4A65-84E8-539C93672E8A}" dt="2025-06-16T10:47:21.733" v="474" actId="700"/>
          <ac:spMkLst>
            <pc:docMk/>
            <pc:sldMk cId="1729036889" sldId="1343"/>
            <ac:spMk id="4" creationId="{3465BB9D-1573-FFF9-3467-1D3C6068C66A}"/>
          </ac:spMkLst>
        </pc:spChg>
        <pc:spChg chg="add mod ord">
          <ac:chgData name="David Rietveld" userId="93f07d1e-d4ce-4b21-9b4d-cb9f5c3105cf" providerId="ADAL" clId="{EB0BB468-B17A-4A65-84E8-539C93672E8A}" dt="2025-06-16T10:47:29.788" v="519" actId="20577"/>
          <ac:spMkLst>
            <pc:docMk/>
            <pc:sldMk cId="1729036889" sldId="1343"/>
            <ac:spMk id="5" creationId="{849834C5-047E-4020-D6D0-300D9AAD2EB5}"/>
          </ac:spMkLst>
        </pc:spChg>
        <pc:spChg chg="add mod ord">
          <ac:chgData name="David Rietveld" userId="93f07d1e-d4ce-4b21-9b4d-cb9f5c3105cf" providerId="ADAL" clId="{EB0BB468-B17A-4A65-84E8-539C93672E8A}" dt="2025-06-16T10:53:11.756" v="906" actId="20577"/>
          <ac:spMkLst>
            <pc:docMk/>
            <pc:sldMk cId="1729036889" sldId="1343"/>
            <ac:spMk id="6" creationId="{936301D0-9558-41D4-0001-A6F325053F74}"/>
          </ac:spMkLst>
        </pc:spChg>
      </pc:sldChg>
      <pc:sldChg chg="modSp add mod">
        <pc:chgData name="David Rietveld" userId="93f07d1e-d4ce-4b21-9b4d-cb9f5c3105cf" providerId="ADAL" clId="{EB0BB468-B17A-4A65-84E8-539C93672E8A}" dt="2025-06-16T11:01:00.612" v="1073" actId="20577"/>
        <pc:sldMkLst>
          <pc:docMk/>
          <pc:sldMk cId="2045835623" sldId="1344"/>
        </pc:sldMkLst>
        <pc:spChg chg="mod">
          <ac:chgData name="David Rietveld" userId="93f07d1e-d4ce-4b21-9b4d-cb9f5c3105cf" providerId="ADAL" clId="{EB0BB468-B17A-4A65-84E8-539C93672E8A}" dt="2025-06-16T11:01:00.612" v="1073" actId="20577"/>
          <ac:spMkLst>
            <pc:docMk/>
            <pc:sldMk cId="2045835623" sldId="1344"/>
            <ac:spMk id="5" creationId="{B90C88B0-BD06-3200-6483-BB019773D70A}"/>
          </ac:spMkLst>
        </pc:spChg>
      </pc:sldChg>
      <pc:sldChg chg="del">
        <pc:chgData name="David Rietveld" userId="93f07d1e-d4ce-4b21-9b4d-cb9f5c3105cf" providerId="ADAL" clId="{EB0BB468-B17A-4A65-84E8-539C93672E8A}" dt="2025-06-16T10:41:29.806" v="2" actId="47"/>
        <pc:sldMkLst>
          <pc:docMk/>
          <pc:sldMk cId="2807149769" sldId="1346"/>
        </pc:sldMkLst>
      </pc:sldChg>
      <pc:sldChg chg="del">
        <pc:chgData name="David Rietveld" userId="93f07d1e-d4ce-4b21-9b4d-cb9f5c3105cf" providerId="ADAL" clId="{EB0BB468-B17A-4A65-84E8-539C93672E8A}" dt="2025-06-16T10:41:18.110" v="0" actId="47"/>
        <pc:sldMkLst>
          <pc:docMk/>
          <pc:sldMk cId="1483570629" sldId="13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Inkomsten van gemeenten (begroting 2023)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77A-4B3C-99D6-9E1A442E39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F77A-4B3C-99D6-9E1A442E39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F77A-4B3C-99D6-9E1A442E39F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F77A-4B3C-99D6-9E1A442E39F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F77A-4B3C-99D6-9E1A442E39F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6-F77A-4B3C-99D6-9E1A442E39F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8-F77A-4B3C-99D6-9E1A442E39F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77A-4B3C-99D6-9E1A442E39F2}"/>
              </c:ext>
            </c:extLst>
          </c:dPt>
          <c:dLbls>
            <c:dLbl>
              <c:idx val="1"/>
              <c:layout>
                <c:manualLayout>
                  <c:x val="-6.3291139240506328E-3"/>
                  <c:y val="5.5673577603702042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8865892554569922"/>
                      <c:h val="0.11827346676245895"/>
                    </c:manualLayout>
                  </c15:layout>
                </c:ext>
                <c:ext xmlns:c16="http://schemas.microsoft.com/office/drawing/2014/chart" uri="{C3380CC4-5D6E-409C-BE32-E72D297353CC}">
                  <c16:uniqueId val="{00000002-F77A-4B3C-99D6-9E1A442E39F2}"/>
                </c:ext>
              </c:extLst>
            </c:dLbl>
            <c:dLbl>
              <c:idx val="2"/>
              <c:layout>
                <c:manualLayout>
                  <c:x val="-9.6202531645569647E-2"/>
                  <c:y val="0.10487665654274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7A-4B3C-99D6-9E1A442E39F2}"/>
                </c:ext>
              </c:extLst>
            </c:dLbl>
            <c:dLbl>
              <c:idx val="3"/>
              <c:layout>
                <c:manualLayout>
                  <c:x val="-9.3843915080235221E-2"/>
                  <c:y val="9.066376806635070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77A-4B3C-99D6-9E1A442E39F2}"/>
                </c:ext>
              </c:extLst>
            </c:dLbl>
            <c:dLbl>
              <c:idx val="4"/>
              <c:layout>
                <c:manualLayout>
                  <c:x val="-9.2645021429283367E-2"/>
                  <c:y val="4.933693851191506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239459782717031"/>
                      <c:h val="0.10905106173036232"/>
                    </c:manualLayout>
                  </c15:layout>
                </c:ext>
                <c:ext xmlns:c16="http://schemas.microsoft.com/office/drawing/2014/chart" uri="{C3380CC4-5D6E-409C-BE32-E72D297353CC}">
                  <c16:uniqueId val="{00000005-F77A-4B3C-99D6-9E1A442E39F2}"/>
                </c:ext>
              </c:extLst>
            </c:dLbl>
            <c:dLbl>
              <c:idx val="5"/>
              <c:layout>
                <c:manualLayout>
                  <c:x val="-6.857445430080733E-2"/>
                  <c:y val="7.905115973033236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8041493072859558"/>
                      <c:h val="0.10813840251143686"/>
                    </c:manualLayout>
                  </c15:layout>
                </c:ext>
                <c:ext xmlns:c16="http://schemas.microsoft.com/office/drawing/2014/chart" uri="{C3380CC4-5D6E-409C-BE32-E72D297353CC}">
                  <c16:uniqueId val="{00000006-F77A-4B3C-99D6-9E1A442E39F2}"/>
                </c:ext>
              </c:extLst>
            </c:dLbl>
            <c:dLbl>
              <c:idx val="6"/>
              <c:layout>
                <c:manualLayout>
                  <c:x val="-6.3291139240506333E-2"/>
                  <c:y val="1.9278699131641955E-3"/>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172809727897937"/>
                      <c:h val="0.12566561116909147"/>
                    </c:manualLayout>
                  </c15:layout>
                </c:ext>
                <c:ext xmlns:c16="http://schemas.microsoft.com/office/drawing/2014/chart" uri="{C3380CC4-5D6E-409C-BE32-E72D297353CC}">
                  <c16:uniqueId val="{00000008-F77A-4B3C-99D6-9E1A442E39F2}"/>
                </c:ext>
              </c:extLst>
            </c:dLbl>
            <c:dLbl>
              <c:idx val="7"/>
              <c:layout>
                <c:manualLayout>
                  <c:x val="5.8227848101265821E-2"/>
                  <c:y val="2.7041061307218672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77A-4B3C-99D6-9E1A442E39F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nl-NL"/>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Blad1!$A$2:$A$9</c:f>
              <c:strCache>
                <c:ptCount val="8"/>
                <c:pt idx="0">
                  <c:v>Gemeentefonds</c:v>
                </c:pt>
                <c:pt idx="1">
                  <c:v>Specifieke Uitkeringen</c:v>
                </c:pt>
                <c:pt idx="2">
                  <c:v>OZB</c:v>
                </c:pt>
                <c:pt idx="3">
                  <c:v>Overige belastingen</c:v>
                </c:pt>
                <c:pt idx="4">
                  <c:v>Retributies</c:v>
                </c:pt>
                <c:pt idx="5">
                  <c:v>Bouwgrondexploitaties</c:v>
                </c:pt>
                <c:pt idx="6">
                  <c:v>Onttrekkingen reserves</c:v>
                </c:pt>
                <c:pt idx="7">
                  <c:v>Overige middelen</c:v>
                </c:pt>
              </c:strCache>
            </c:strRef>
          </c:cat>
          <c:val>
            <c:numRef>
              <c:f>Blad1!$B$2:$B$9</c:f>
              <c:numCache>
                <c:formatCode>General</c:formatCode>
                <c:ptCount val="8"/>
                <c:pt idx="0">
                  <c:v>40.5</c:v>
                </c:pt>
                <c:pt idx="1">
                  <c:v>8.9</c:v>
                </c:pt>
                <c:pt idx="2">
                  <c:v>5.0999999999999996</c:v>
                </c:pt>
                <c:pt idx="3">
                  <c:v>1.8</c:v>
                </c:pt>
                <c:pt idx="4">
                  <c:v>5.3</c:v>
                </c:pt>
                <c:pt idx="5">
                  <c:v>3.4</c:v>
                </c:pt>
                <c:pt idx="6">
                  <c:v>3.5</c:v>
                </c:pt>
                <c:pt idx="7">
                  <c:v>3</c:v>
                </c:pt>
              </c:numCache>
            </c:numRef>
          </c:val>
          <c:extLst>
            <c:ext xmlns:c16="http://schemas.microsoft.com/office/drawing/2014/chart" uri="{C3380CC4-5D6E-409C-BE32-E72D297353CC}">
              <c16:uniqueId val="{00000000-F77A-4B3C-99D6-9E1A442E39F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24050632911392E-2"/>
          <c:y val="0"/>
          <c:w val="0.97215189873417718"/>
          <c:h val="0.85350277287530474"/>
        </c:manualLayout>
      </c:layout>
      <c:lineChart>
        <c:grouping val="standard"/>
        <c:varyColors val="0"/>
        <c:ser>
          <c:idx val="0"/>
          <c:order val="0"/>
          <c:tx>
            <c:strRef>
              <c:f>Blad1!$B$1</c:f>
              <c:strCache>
                <c:ptCount val="1"/>
                <c:pt idx="0">
                  <c:v>Kolom1</c:v>
                </c:pt>
              </c:strCache>
            </c:strRef>
          </c:tx>
          <c:spPr>
            <a:ln w="28575" cap="rnd">
              <a:solidFill>
                <a:schemeClr val="accent1"/>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Blad1!$B$2:$B$7</c:f>
              <c:numCache>
                <c:formatCode>General</c:formatCode>
                <c:ptCount val="6"/>
                <c:pt idx="0">
                  <c:v>0</c:v>
                </c:pt>
                <c:pt idx="1">
                  <c:v>2</c:v>
                </c:pt>
                <c:pt idx="2">
                  <c:v>4</c:v>
                </c:pt>
                <c:pt idx="3">
                  <c:v>6</c:v>
                </c:pt>
                <c:pt idx="4">
                  <c:v>8</c:v>
                </c:pt>
                <c:pt idx="5">
                  <c:v>10</c:v>
                </c:pt>
              </c:numCache>
            </c:numRef>
          </c:val>
          <c:smooth val="0"/>
          <c:extLst>
            <c:ext xmlns:c16="http://schemas.microsoft.com/office/drawing/2014/chart" uri="{C3380CC4-5D6E-409C-BE32-E72D297353CC}">
              <c16:uniqueId val="{00000000-89FA-4D26-B79B-C92A2C53DB4B}"/>
            </c:ext>
          </c:extLst>
        </c:ser>
        <c:ser>
          <c:idx val="1"/>
          <c:order val="1"/>
          <c:tx>
            <c:strRef>
              <c:f>Blad1!$C$1</c:f>
              <c:strCache>
                <c:ptCount val="1"/>
                <c:pt idx="0">
                  <c:v>Reeks 2</c:v>
                </c:pt>
              </c:strCache>
            </c:strRef>
          </c:tx>
          <c:spPr>
            <a:ln w="28575" cap="rnd">
              <a:solidFill>
                <a:schemeClr val="accent2"/>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Blad1!$C$2:$C$7</c:f>
              <c:numCache>
                <c:formatCode>General</c:formatCode>
                <c:ptCount val="6"/>
                <c:pt idx="0">
                  <c:v>0</c:v>
                </c:pt>
                <c:pt idx="1">
                  <c:v>2</c:v>
                </c:pt>
                <c:pt idx="2">
                  <c:v>3.8</c:v>
                </c:pt>
                <c:pt idx="3">
                  <c:v>5.6</c:v>
                </c:pt>
                <c:pt idx="4">
                  <c:v>7.4</c:v>
                </c:pt>
                <c:pt idx="5">
                  <c:v>9.1999999999999993</c:v>
                </c:pt>
              </c:numCache>
            </c:numRef>
          </c:val>
          <c:smooth val="0"/>
          <c:extLst>
            <c:ext xmlns:c16="http://schemas.microsoft.com/office/drawing/2014/chart" uri="{C3380CC4-5D6E-409C-BE32-E72D297353CC}">
              <c16:uniqueId val="{00000001-89FA-4D26-B79B-C92A2C53DB4B}"/>
            </c:ext>
          </c:extLst>
        </c:ser>
        <c:ser>
          <c:idx val="2"/>
          <c:order val="2"/>
          <c:tx>
            <c:strRef>
              <c:f>Blad1!$D$1</c:f>
              <c:strCache>
                <c:ptCount val="1"/>
                <c:pt idx="0">
                  <c:v>Reeks 3</c:v>
                </c:pt>
              </c:strCache>
            </c:strRef>
          </c:tx>
          <c:spPr>
            <a:ln w="28575" cap="rnd">
              <a:solidFill>
                <a:schemeClr val="accent3"/>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Blad1!$D$2:$D$7</c:f>
              <c:numCache>
                <c:formatCode>General</c:formatCode>
                <c:ptCount val="6"/>
                <c:pt idx="0">
                  <c:v>0</c:v>
                </c:pt>
                <c:pt idx="1">
                  <c:v>2</c:v>
                </c:pt>
                <c:pt idx="2">
                  <c:v>3.8</c:v>
                </c:pt>
                <c:pt idx="3">
                  <c:v>5.4</c:v>
                </c:pt>
                <c:pt idx="4">
                  <c:v>7</c:v>
                </c:pt>
                <c:pt idx="5">
                  <c:v>8.6</c:v>
                </c:pt>
              </c:numCache>
            </c:numRef>
          </c:val>
          <c:smooth val="0"/>
          <c:extLst>
            <c:ext xmlns:c16="http://schemas.microsoft.com/office/drawing/2014/chart" uri="{C3380CC4-5D6E-409C-BE32-E72D297353CC}">
              <c16:uniqueId val="{00000002-89FA-4D26-B79B-C92A2C53DB4B}"/>
            </c:ext>
          </c:extLst>
        </c:ser>
        <c:ser>
          <c:idx val="3"/>
          <c:order val="3"/>
          <c:tx>
            <c:strRef>
              <c:f>Blad1!$E$1</c:f>
              <c:strCache>
                <c:ptCount val="1"/>
                <c:pt idx="0">
                  <c:v>reeke 4</c:v>
                </c:pt>
              </c:strCache>
            </c:strRef>
          </c:tx>
          <c:spPr>
            <a:ln w="28575" cap="rnd">
              <a:solidFill>
                <a:schemeClr val="accent4"/>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Blad1!$E$2:$E$7</c:f>
              <c:numCache>
                <c:formatCode>General</c:formatCode>
                <c:ptCount val="6"/>
                <c:pt idx="0">
                  <c:v>0</c:v>
                </c:pt>
                <c:pt idx="1">
                  <c:v>2</c:v>
                </c:pt>
                <c:pt idx="2">
                  <c:v>3.8</c:v>
                </c:pt>
                <c:pt idx="3">
                  <c:v>5.4</c:v>
                </c:pt>
                <c:pt idx="4">
                  <c:v>6.8</c:v>
                </c:pt>
                <c:pt idx="5">
                  <c:v>8.1999999999999993</c:v>
                </c:pt>
              </c:numCache>
            </c:numRef>
          </c:val>
          <c:smooth val="0"/>
          <c:extLst>
            <c:ext xmlns:c16="http://schemas.microsoft.com/office/drawing/2014/chart" uri="{C3380CC4-5D6E-409C-BE32-E72D297353CC}">
              <c16:uniqueId val="{00000003-89FA-4D26-B79B-C92A2C53DB4B}"/>
            </c:ext>
          </c:extLst>
        </c:ser>
        <c:ser>
          <c:idx val="4"/>
          <c:order val="4"/>
          <c:tx>
            <c:strRef>
              <c:f>Blad1!$F$1</c:f>
              <c:strCache>
                <c:ptCount val="1"/>
                <c:pt idx="0">
                  <c:v>reeks 5</c:v>
                </c:pt>
              </c:strCache>
            </c:strRef>
          </c:tx>
          <c:spPr>
            <a:ln w="28575" cap="rnd">
              <a:solidFill>
                <a:schemeClr val="accent5"/>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Blad1!$F$2:$F$7</c:f>
              <c:numCache>
                <c:formatCode>General</c:formatCode>
                <c:ptCount val="6"/>
                <c:pt idx="0">
                  <c:v>0</c:v>
                </c:pt>
                <c:pt idx="1">
                  <c:v>2</c:v>
                </c:pt>
                <c:pt idx="2">
                  <c:v>3.8</c:v>
                </c:pt>
                <c:pt idx="3">
                  <c:v>5.4</c:v>
                </c:pt>
                <c:pt idx="4">
                  <c:v>6.8</c:v>
                </c:pt>
                <c:pt idx="5">
                  <c:v>8</c:v>
                </c:pt>
              </c:numCache>
            </c:numRef>
          </c:val>
          <c:smooth val="0"/>
          <c:extLst>
            <c:ext xmlns:c16="http://schemas.microsoft.com/office/drawing/2014/chart" uri="{C3380CC4-5D6E-409C-BE32-E72D297353CC}">
              <c16:uniqueId val="{00000004-89FA-4D26-B79B-C92A2C53DB4B}"/>
            </c:ext>
          </c:extLst>
        </c:ser>
        <c:dLbls>
          <c:showLegendKey val="0"/>
          <c:showVal val="0"/>
          <c:showCatName val="0"/>
          <c:showSerName val="0"/>
          <c:showPercent val="0"/>
          <c:showBubbleSize val="0"/>
        </c:dLbls>
        <c:smooth val="0"/>
        <c:axId val="1051880840"/>
        <c:axId val="1051879040"/>
      </c:lineChart>
      <c:catAx>
        <c:axId val="105188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NL"/>
          </a:p>
        </c:txPr>
        <c:crossAx val="1051879040"/>
        <c:crosses val="autoZero"/>
        <c:auto val="1"/>
        <c:lblAlgn val="ctr"/>
        <c:lblOffset val="100"/>
        <c:noMultiLvlLbl val="0"/>
      </c:catAx>
      <c:valAx>
        <c:axId val="10518790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1880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51087522633424E-2"/>
          <c:y val="4.8094488410244468E-2"/>
          <c:w val="0.91258664145002022"/>
          <c:h val="0.56298180874584336"/>
        </c:manualLayout>
      </c:layout>
      <c:lineChart>
        <c:grouping val="standard"/>
        <c:varyColors val="0"/>
        <c:ser>
          <c:idx val="0"/>
          <c:order val="0"/>
          <c:tx>
            <c:strRef>
              <c:f>Blad1!$A$19</c:f>
              <c:strCache>
                <c:ptCount val="1"/>
                <c:pt idx="0">
                  <c:v>Reeks gemeentefonds</c:v>
                </c:pt>
              </c:strCache>
            </c:strRef>
          </c:tx>
          <c:spPr>
            <a:ln w="57150" cap="rnd">
              <a:solidFill>
                <a:schemeClr val="accent1"/>
              </a:solidFill>
              <a:round/>
            </a:ln>
            <a:effectLst/>
          </c:spPr>
          <c:marker>
            <c:symbol val="none"/>
          </c:marker>
          <c:cat>
            <c:numRef>
              <c:f>Blad1!$B$1:$Q$1</c:f>
              <c:numCache>
                <c:formatCode>General</c:formatCode>
                <c:ptCount val="16"/>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numCache>
            </c:numRef>
          </c:cat>
          <c:val>
            <c:numRef>
              <c:f>Blad1!$B$19:$Q$19</c:f>
              <c:numCache>
                <c:formatCode>#,##0</c:formatCode>
                <c:ptCount val="16"/>
                <c:pt idx="0">
                  <c:v>30137</c:v>
                </c:pt>
                <c:pt idx="1">
                  <c:v>27267</c:v>
                </c:pt>
                <c:pt idx="2">
                  <c:v>28124</c:v>
                </c:pt>
                <c:pt idx="3">
                  <c:v>27906</c:v>
                </c:pt>
                <c:pt idx="4">
                  <c:v>29083</c:v>
                </c:pt>
                <c:pt idx="5">
                  <c:v>31295</c:v>
                </c:pt>
                <c:pt idx="6">
                  <c:v>33434</c:v>
                </c:pt>
                <c:pt idx="7">
                  <c:v>35036</c:v>
                </c:pt>
                <c:pt idx="8">
                  <c:v>39980</c:v>
                </c:pt>
                <c:pt idx="9">
                  <c:v>42204</c:v>
                </c:pt>
                <c:pt idx="10">
                  <c:v>43837</c:v>
                </c:pt>
                <c:pt idx="11">
                  <c:v>44896</c:v>
                </c:pt>
                <c:pt idx="12">
                  <c:v>42236</c:v>
                </c:pt>
                <c:pt idx="13">
                  <c:v>43731.154400000007</c:v>
                </c:pt>
                <c:pt idx="14">
                  <c:v>45209.26741872001</c:v>
                </c:pt>
                <c:pt idx="15">
                  <c:v>46601.712855216581</c:v>
                </c:pt>
              </c:numCache>
            </c:numRef>
          </c:val>
          <c:smooth val="0"/>
          <c:extLst>
            <c:ext xmlns:c16="http://schemas.microsoft.com/office/drawing/2014/chart" uri="{C3380CC4-5D6E-409C-BE32-E72D297353CC}">
              <c16:uniqueId val="{00000000-D085-4964-AF21-81368A0989D2}"/>
            </c:ext>
          </c:extLst>
        </c:ser>
        <c:ser>
          <c:idx val="1"/>
          <c:order val="1"/>
          <c:tx>
            <c:strRef>
              <c:f>Blad1!$A$21</c:f>
              <c:strCache>
                <c:ptCount val="1"/>
                <c:pt idx="0">
                  <c:v>Reeks zonder ravijn</c:v>
                </c:pt>
              </c:strCache>
            </c:strRef>
          </c:tx>
          <c:spPr>
            <a:ln w="57150" cap="rnd">
              <a:solidFill>
                <a:schemeClr val="accent2"/>
              </a:solidFill>
              <a:prstDash val="sysDash"/>
              <a:round/>
            </a:ln>
            <a:effectLst/>
          </c:spPr>
          <c:marker>
            <c:symbol val="none"/>
          </c:marker>
          <c:cat>
            <c:numRef>
              <c:f>Blad1!$B$1:$Q$1</c:f>
              <c:numCache>
                <c:formatCode>General</c:formatCode>
                <c:ptCount val="16"/>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numCache>
            </c:numRef>
          </c:cat>
          <c:val>
            <c:numRef>
              <c:f>Blad1!$B$21:$Q$21</c:f>
              <c:numCache>
                <c:formatCode>General</c:formatCode>
                <c:ptCount val="16"/>
                <c:pt idx="11" formatCode="#,##0">
                  <c:v>44896</c:v>
                </c:pt>
                <c:pt idx="12" formatCode="#,##0">
                  <c:v>47077.945599999999</c:v>
                </c:pt>
                <c:pt idx="13" formatCode="#,##0">
                  <c:v>49215.284330240007</c:v>
                </c:pt>
                <c:pt idx="14" formatCode="#,##0">
                  <c:v>51370.913783904522</c:v>
                </c:pt>
                <c:pt idx="15" formatCode="#,##0">
                  <c:v>53466.847066287824</c:v>
                </c:pt>
              </c:numCache>
            </c:numRef>
          </c:val>
          <c:smooth val="0"/>
          <c:extLst>
            <c:ext xmlns:c16="http://schemas.microsoft.com/office/drawing/2014/chart" uri="{C3380CC4-5D6E-409C-BE32-E72D297353CC}">
              <c16:uniqueId val="{00000002-D085-4964-AF21-81368A0989D2}"/>
            </c:ext>
          </c:extLst>
        </c:ser>
        <c:dLbls>
          <c:showLegendKey val="0"/>
          <c:showVal val="0"/>
          <c:showCatName val="0"/>
          <c:showSerName val="0"/>
          <c:showPercent val="0"/>
          <c:showBubbleSize val="0"/>
        </c:dLbls>
        <c:smooth val="0"/>
        <c:axId val="1388120303"/>
        <c:axId val="1388118863"/>
      </c:lineChart>
      <c:catAx>
        <c:axId val="138812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crossAx val="1388118863"/>
        <c:crosses val="autoZero"/>
        <c:auto val="1"/>
        <c:lblAlgn val="ctr"/>
        <c:lblOffset val="100"/>
        <c:noMultiLvlLbl val="0"/>
      </c:catAx>
      <c:valAx>
        <c:axId val="1388118863"/>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1388120303"/>
        <c:crosses val="autoZero"/>
        <c:crossBetween val="between"/>
      </c:valAx>
      <c:spPr>
        <a:noFill/>
        <a:ln>
          <a:noFill/>
        </a:ln>
        <a:effectLst/>
      </c:spPr>
    </c:plotArea>
    <c:legend>
      <c:legendPos val="b"/>
      <c:layout>
        <c:manualLayout>
          <c:xMode val="edge"/>
          <c:yMode val="edge"/>
          <c:x val="0"/>
          <c:y val="0.70358063991975794"/>
          <c:w val="0.99278028688523268"/>
          <c:h val="0.2896292530066841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774309723889557E-2"/>
          <c:y val="2.6598465473145781E-2"/>
          <c:w val="0.92845138055222087"/>
          <c:h val="0.87672634271099747"/>
        </c:manualLayout>
      </c:layout>
      <c:scatterChart>
        <c:scatterStyle val="lineMarker"/>
        <c:varyColors val="0"/>
        <c:ser>
          <c:idx val="0"/>
          <c:order val="0"/>
          <c:spPr>
            <a:ln w="19050" cmpd="sng" algn="ctr">
              <a:solidFill>
                <a:schemeClr val="tx2"/>
              </a:solidFill>
              <a:prstDash val="solid"/>
            </a:ln>
          </c:spPr>
          <c:marker>
            <c:symbol val="none"/>
          </c:marker>
          <c:dPt>
            <c:idx val="0"/>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0-FDBF-41E8-A86F-0B59E441255E}"/>
              </c:ext>
            </c:extLst>
          </c:dPt>
          <c:dPt>
            <c:idx val="1"/>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1-FDBF-41E8-A86F-0B59E441255E}"/>
              </c:ext>
            </c:extLst>
          </c:dPt>
          <c:dPt>
            <c:idx val="2"/>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2-FDBF-41E8-A86F-0B59E441255E}"/>
              </c:ext>
            </c:extLst>
          </c:dPt>
          <c:dPt>
            <c:idx val="3"/>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3-FDBF-41E8-A86F-0B59E441255E}"/>
              </c:ext>
            </c:extLst>
          </c:dPt>
          <c:dPt>
            <c:idx val="4"/>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4-FDBF-41E8-A86F-0B59E441255E}"/>
              </c:ext>
            </c:extLst>
          </c:dPt>
          <c:dPt>
            <c:idx val="5"/>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5-FDBF-41E8-A86F-0B59E441255E}"/>
              </c:ext>
            </c:extLst>
          </c:dPt>
          <c:dPt>
            <c:idx val="6"/>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6-FDBF-41E8-A86F-0B59E441255E}"/>
              </c:ext>
            </c:extLst>
          </c:dPt>
          <c:dPt>
            <c:idx val="7"/>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7-FDBF-41E8-A86F-0B59E441255E}"/>
              </c:ext>
            </c:extLst>
          </c:dPt>
          <c:dPt>
            <c:idx val="8"/>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8-FDBF-41E8-A86F-0B59E441255E}"/>
              </c:ext>
            </c:extLst>
          </c:dPt>
          <c:dPt>
            <c:idx val="9"/>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9-FDBF-41E8-A86F-0B59E441255E}"/>
              </c:ext>
            </c:extLst>
          </c:dPt>
          <c:dPt>
            <c:idx val="10"/>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A-FDBF-41E8-A86F-0B59E441255E}"/>
              </c:ext>
            </c:extLst>
          </c:dPt>
          <c:dPt>
            <c:idx val="11"/>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B-FDBF-41E8-A86F-0B59E441255E}"/>
              </c:ext>
            </c:extLst>
          </c:dPt>
          <c:dPt>
            <c:idx val="14"/>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C-FDBF-41E8-A86F-0B59E441255E}"/>
              </c:ext>
            </c:extLst>
          </c:dPt>
          <c:dPt>
            <c:idx val="15"/>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D-FDBF-41E8-A86F-0B59E441255E}"/>
              </c:ext>
            </c:extLst>
          </c:dPt>
          <c:dPt>
            <c:idx val="16"/>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E-FDBF-41E8-A86F-0B59E441255E}"/>
              </c:ext>
            </c:extLst>
          </c:dPt>
          <c:dPt>
            <c:idx val="17"/>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0F-FDBF-41E8-A86F-0B59E441255E}"/>
              </c:ext>
            </c:extLst>
          </c:dPt>
          <c:dPt>
            <c:idx val="18"/>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10-FDBF-41E8-A86F-0B59E441255E}"/>
              </c:ext>
            </c:extLst>
          </c:dPt>
          <c:dPt>
            <c:idx val="19"/>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11-FDBF-41E8-A86F-0B59E441255E}"/>
              </c:ext>
            </c:extLst>
          </c:dPt>
          <c:dPt>
            <c:idx val="20"/>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12-FDBF-41E8-A86F-0B59E441255E}"/>
              </c:ext>
            </c:extLst>
          </c:dPt>
          <c:dPt>
            <c:idx val="21"/>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13-FDBF-41E8-A86F-0B59E441255E}"/>
              </c:ext>
            </c:extLst>
          </c:dPt>
          <c:dPt>
            <c:idx val="22"/>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14-FDBF-41E8-A86F-0B59E441255E}"/>
              </c:ext>
            </c:extLst>
          </c:dPt>
          <c:dPt>
            <c:idx val="23"/>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15-FDBF-41E8-A86F-0B59E441255E}"/>
              </c:ext>
            </c:extLst>
          </c:dPt>
          <c:dPt>
            <c:idx val="24"/>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16-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Sheet1!$A$2:$AC$2</c:f>
              <c:numCache>
                <c:formatCode>General</c:formatCode>
                <c:ptCount val="29"/>
                <c:pt idx="0">
                  <c:v>1228.8534532807103</c:v>
                </c:pt>
                <c:pt idx="1">
                  <c:v>1372.489836217095</c:v>
                </c:pt>
                <c:pt idx="2">
                  <c:v>1578.7660393816004</c:v>
                </c:pt>
                <c:pt idx="3">
                  <c:v>1748.8219324088693</c:v>
                </c:pt>
                <c:pt idx="4">
                  <c:v>1854.6652055442082</c:v>
                </c:pt>
                <c:pt idx="5">
                  <c:v>1972.8468304510372</c:v>
                </c:pt>
                <c:pt idx="6">
                  <c:v>2097.9898518745917</c:v>
                </c:pt>
                <c:pt idx="7">
                  <c:v>2218.8135991488916</c:v>
                </c:pt>
                <c:pt idx="8">
                  <c:v>2426.2515614490248</c:v>
                </c:pt>
                <c:pt idx="9">
                  <c:v>2635</c:v>
                </c:pt>
                <c:pt idx="10">
                  <c:v>2792.34</c:v>
                </c:pt>
                <c:pt idx="11">
                  <c:v>2904.3438599999999</c:v>
                </c:pt>
                <c:pt idx="14">
                  <c:v>3842.0330116097266</c:v>
                </c:pt>
                <c:pt idx="15">
                  <c:v>3584</c:v>
                </c:pt>
                <c:pt idx="16">
                  <c:v>3760</c:v>
                </c:pt>
                <c:pt idx="17">
                  <c:v>4441</c:v>
                </c:pt>
                <c:pt idx="18">
                  <c:v>4935</c:v>
                </c:pt>
                <c:pt idx="19">
                  <c:v>5384</c:v>
                </c:pt>
                <c:pt idx="20">
                  <c:v>5748</c:v>
                </c:pt>
                <c:pt idx="21">
                  <c:v>6178</c:v>
                </c:pt>
                <c:pt idx="22">
                  <c:v>6509</c:v>
                </c:pt>
                <c:pt idx="23">
                  <c:v>7222</c:v>
                </c:pt>
                <c:pt idx="24">
                  <c:v>8065.5919999999996</c:v>
                </c:pt>
              </c:numCache>
            </c:numRef>
          </c:yVal>
          <c:smooth val="0"/>
          <c:extLst>
            <c:ext xmlns:c16="http://schemas.microsoft.com/office/drawing/2014/chart" uri="{C3380CC4-5D6E-409C-BE32-E72D297353CC}">
              <c16:uniqueId val="{00000017-FDBF-41E8-A86F-0B59E441255E}"/>
            </c:ext>
          </c:extLst>
        </c:ser>
        <c:ser>
          <c:idx val="1"/>
          <c:order val="1"/>
          <c:spPr>
            <a:ln w="19050" cmpd="sng" algn="ctr">
              <a:solidFill>
                <a:schemeClr val="tx2"/>
              </a:solidFill>
              <a:prstDash val="sysDot"/>
            </a:ln>
          </c:spPr>
          <c:marker>
            <c:symbol val="none"/>
          </c:marker>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Sheet1!$A$3:$AC$3</c:f>
              <c:numCache>
                <c:formatCode>General</c:formatCode>
                <c:ptCount val="29"/>
                <c:pt idx="11">
                  <c:v>2904.3438599999999</c:v>
                </c:pt>
                <c:pt idx="12">
                  <c:v>3188.2501316963626</c:v>
                </c:pt>
                <c:pt idx="13">
                  <c:v>3499.9088924208422</c:v>
                </c:pt>
                <c:pt idx="14">
                  <c:v>3842.0330116097266</c:v>
                </c:pt>
              </c:numCache>
            </c:numRef>
          </c:yVal>
          <c:smooth val="0"/>
          <c:extLst>
            <c:ext xmlns:c16="http://schemas.microsoft.com/office/drawing/2014/chart" uri="{C3380CC4-5D6E-409C-BE32-E72D297353CC}">
              <c16:uniqueId val="{00000018-FDBF-41E8-A86F-0B59E441255E}"/>
            </c:ext>
          </c:extLst>
        </c:ser>
        <c:ser>
          <c:idx val="2"/>
          <c:order val="2"/>
          <c:spPr>
            <a:ln w="19050" cmpd="sng" algn="ctr">
              <a:solidFill>
                <a:schemeClr val="accent3"/>
              </a:solidFill>
              <a:prstDash val="solid"/>
            </a:ln>
          </c:spPr>
          <c:marker>
            <c:symbol val="none"/>
          </c:marker>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Sheet1!$A$4:$AC$4</c:f>
              <c:numCache>
                <c:formatCode>General</c:formatCode>
                <c:ptCount val="29"/>
              </c:numCache>
            </c:numRef>
          </c:yVal>
          <c:smooth val="0"/>
          <c:extLst>
            <c:ext xmlns:c16="http://schemas.microsoft.com/office/drawing/2014/chart" uri="{C3380CC4-5D6E-409C-BE32-E72D297353CC}">
              <c16:uniqueId val="{00000019-FDBF-41E8-A86F-0B59E441255E}"/>
            </c:ext>
          </c:extLst>
        </c:ser>
        <c:ser>
          <c:idx val="3"/>
          <c:order val="3"/>
          <c:spPr>
            <a:ln w="19050" cmpd="sng" algn="ctr">
              <a:solidFill>
                <a:schemeClr val="accent6"/>
              </a:solidFill>
              <a:prstDash val="solid"/>
            </a:ln>
          </c:spPr>
          <c:marker>
            <c:symbol val="none"/>
          </c:marker>
          <c:dPt>
            <c:idx val="15"/>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1A-FDBF-41E8-A86F-0B59E441255E}"/>
              </c:ext>
            </c:extLst>
          </c:dPt>
          <c:dPt>
            <c:idx val="16"/>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1B-FDBF-41E8-A86F-0B59E441255E}"/>
              </c:ext>
            </c:extLst>
          </c:dPt>
          <c:dPt>
            <c:idx val="17"/>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1C-FDBF-41E8-A86F-0B59E441255E}"/>
              </c:ext>
            </c:extLst>
          </c:dPt>
          <c:dPt>
            <c:idx val="18"/>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1D-FDBF-41E8-A86F-0B59E441255E}"/>
              </c:ext>
            </c:extLst>
          </c:dPt>
          <c:dPt>
            <c:idx val="19"/>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1E-FDBF-41E8-A86F-0B59E441255E}"/>
              </c:ext>
            </c:extLst>
          </c:dPt>
          <c:dPt>
            <c:idx val="20"/>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1F-FDBF-41E8-A86F-0B59E441255E}"/>
              </c:ext>
            </c:extLst>
          </c:dPt>
          <c:dPt>
            <c:idx val="21"/>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0-FDBF-41E8-A86F-0B59E441255E}"/>
              </c:ext>
            </c:extLst>
          </c:dPt>
          <c:dPt>
            <c:idx val="22"/>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1-FDBF-41E8-A86F-0B59E441255E}"/>
              </c:ext>
            </c:extLst>
          </c:dPt>
          <c:dPt>
            <c:idx val="23"/>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2-FDBF-41E8-A86F-0B59E441255E}"/>
              </c:ext>
            </c:extLst>
          </c:dPt>
          <c:dPt>
            <c:idx val="24"/>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3-FDBF-41E8-A86F-0B59E441255E}"/>
              </c:ext>
            </c:extLst>
          </c:dPt>
          <c:dPt>
            <c:idx val="25"/>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4-FDBF-41E8-A86F-0B59E441255E}"/>
              </c:ext>
            </c:extLst>
          </c:dPt>
          <c:dPt>
            <c:idx val="26"/>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5-FDBF-41E8-A86F-0B59E441255E}"/>
              </c:ext>
            </c:extLst>
          </c:dPt>
          <c:dPt>
            <c:idx val="27"/>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6-FDBF-41E8-A86F-0B59E441255E}"/>
              </c:ext>
            </c:extLst>
          </c:dPt>
          <c:dPt>
            <c:idx val="28"/>
            <c:marker>
              <c:symbol val="triangle"/>
              <c:size val="5"/>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27-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Sheet1!$A$5:$AC$5</c:f>
              <c:numCache>
                <c:formatCode>General</c:formatCode>
                <c:ptCount val="29"/>
                <c:pt idx="15">
                  <c:v>3757</c:v>
                </c:pt>
                <c:pt idx="16">
                  <c:v>3651</c:v>
                </c:pt>
                <c:pt idx="17">
                  <c:v>3578</c:v>
                </c:pt>
                <c:pt idx="18">
                  <c:v>3715</c:v>
                </c:pt>
                <c:pt idx="19">
                  <c:v>4251.5140000000001</c:v>
                </c:pt>
                <c:pt idx="20">
                  <c:v>4381.6153147999994</c:v>
                </c:pt>
                <c:pt idx="21">
                  <c:v>5058.6523497790795</c:v>
                </c:pt>
                <c:pt idx="22">
                  <c:v>6272.7560000000003</c:v>
                </c:pt>
                <c:pt idx="23">
                  <c:v>6593.558</c:v>
                </c:pt>
                <c:pt idx="24">
                  <c:v>7238.12</c:v>
                </c:pt>
                <c:pt idx="25">
                  <c:v>7544.0455153699986</c:v>
                </c:pt>
                <c:pt idx="26">
                  <c:v>6735.9862718241893</c:v>
                </c:pt>
                <c:pt idx="27">
                  <c:v>6918.2939496083864</c:v>
                </c:pt>
                <c:pt idx="28">
                  <c:v>7172.9435866020331</c:v>
                </c:pt>
              </c:numCache>
            </c:numRef>
          </c:yVal>
          <c:smooth val="0"/>
          <c:extLst>
            <c:ext xmlns:c16="http://schemas.microsoft.com/office/drawing/2014/chart" uri="{C3380CC4-5D6E-409C-BE32-E72D297353CC}">
              <c16:uniqueId val="{00000028-FDBF-41E8-A86F-0B59E441255E}"/>
            </c:ext>
          </c:extLst>
        </c:ser>
        <c:ser>
          <c:idx val="4"/>
          <c:order val="4"/>
          <c:spPr>
            <a:ln w="19050" cmpd="sng" algn="ctr">
              <a:solidFill>
                <a:schemeClr val="tx2"/>
              </a:solidFill>
              <a:prstDash val="dash"/>
            </a:ln>
          </c:spPr>
          <c:marker>
            <c:symbol val="none"/>
          </c:marker>
          <c:dPt>
            <c:idx val="24"/>
            <c:marker>
              <c:symbol val="diamond"/>
              <c:size val="5"/>
              <c:spPr>
                <a:solidFill>
                  <a:schemeClr val="tx2"/>
                </a:solidFill>
                <a:ln w="9525" cmpd="sng" algn="ctr">
                  <a:solidFill>
                    <a:schemeClr val="tx2"/>
                  </a:solidFill>
                  <a:prstDash val="solid"/>
                </a:ln>
              </c:spPr>
            </c:marker>
            <c:bubble3D val="0"/>
            <c:extLst>
              <c:ext xmlns:c16="http://schemas.microsoft.com/office/drawing/2014/chart" uri="{C3380CC4-5D6E-409C-BE32-E72D297353CC}">
                <c16:uniqueId val="{00000029-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Sheet1!$A$6:$AC$6</c:f>
              <c:numCache>
                <c:formatCode>General</c:formatCode>
                <c:ptCount val="29"/>
                <c:pt idx="24">
                  <c:v>8065.5919999999996</c:v>
                </c:pt>
              </c:numCache>
            </c:numRef>
          </c:yVal>
          <c:smooth val="0"/>
          <c:extLst>
            <c:ext xmlns:c16="http://schemas.microsoft.com/office/drawing/2014/chart" uri="{C3380CC4-5D6E-409C-BE32-E72D297353CC}">
              <c16:uniqueId val="{0000002A-FDBF-41E8-A86F-0B59E441255E}"/>
            </c:ext>
          </c:extLst>
        </c:ser>
        <c:ser>
          <c:idx val="5"/>
          <c:order val="5"/>
          <c:spPr>
            <a:ln w="9525" cmpd="sng" algn="ctr">
              <a:solidFill>
                <a:schemeClr val="bg2"/>
              </a:solidFill>
              <a:prstDash val="sysDot"/>
            </a:ln>
          </c:spPr>
          <c:marker>
            <c:symbol val="none"/>
          </c:marker>
          <c:dPt>
            <c:idx val="28"/>
            <c:marker>
              <c:symbol val="circle"/>
              <c:size val="4"/>
              <c:spPr>
                <a:solidFill>
                  <a:srgbClr val="FFFFFF"/>
                </a:solidFill>
                <a:ln w="9525" cmpd="sng" algn="ctr">
                  <a:solidFill>
                    <a:schemeClr val="bg2"/>
                  </a:solidFill>
                  <a:prstDash val="solid"/>
                </a:ln>
              </c:spPr>
            </c:marker>
            <c:bubble3D val="0"/>
            <c:extLst>
              <c:ext xmlns:c16="http://schemas.microsoft.com/office/drawing/2014/chart" uri="{C3380CC4-5D6E-409C-BE32-E72D297353CC}">
                <c16:uniqueId val="{0000002B-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Sheet1!$A$7:$AC$7</c:f>
              <c:numCache>
                <c:formatCode>General</c:formatCode>
                <c:ptCount val="29"/>
                <c:pt idx="24">
                  <c:v>8065.5919999999996</c:v>
                </c:pt>
                <c:pt idx="25">
                  <c:v>7842.4298966505085</c:v>
                </c:pt>
                <c:pt idx="26">
                  <c:v>7619.2677933010164</c:v>
                </c:pt>
                <c:pt idx="27">
                  <c:v>7396.1056899515243</c:v>
                </c:pt>
                <c:pt idx="28">
                  <c:v>7172.9435866020331</c:v>
                </c:pt>
              </c:numCache>
            </c:numRef>
          </c:yVal>
          <c:smooth val="0"/>
          <c:extLst>
            <c:ext xmlns:c16="http://schemas.microsoft.com/office/drawing/2014/chart" uri="{C3380CC4-5D6E-409C-BE32-E72D297353CC}">
              <c16:uniqueId val="{0000002C-FDBF-41E8-A86F-0B59E441255E}"/>
            </c:ext>
          </c:extLst>
        </c:ser>
        <c:ser>
          <c:idx val="6"/>
          <c:order val="6"/>
          <c:spPr>
            <a:ln w="9525" cmpd="sng" algn="ctr">
              <a:solidFill>
                <a:schemeClr val="bg2"/>
              </a:solidFill>
              <a:prstDash val="sysDot"/>
            </a:ln>
          </c:spPr>
          <c:marker>
            <c:symbol val="none"/>
          </c:marker>
          <c:dPt>
            <c:idx val="28"/>
            <c:marker>
              <c:symbol val="circle"/>
              <c:size val="4"/>
              <c:spPr>
                <a:solidFill>
                  <a:srgbClr val="FFFFFF"/>
                </a:solidFill>
                <a:ln w="9525" cmpd="sng" algn="ctr">
                  <a:solidFill>
                    <a:schemeClr val="bg2"/>
                  </a:solidFill>
                  <a:prstDash val="solid"/>
                </a:ln>
              </c:spPr>
            </c:marker>
            <c:bubble3D val="0"/>
            <c:extLst>
              <c:ext xmlns:c16="http://schemas.microsoft.com/office/drawing/2014/chart" uri="{C3380CC4-5D6E-409C-BE32-E72D297353CC}">
                <c16:uniqueId val="{0000002D-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Sheet1!$A$8:$AC$8</c:f>
              <c:numCache>
                <c:formatCode>General</c:formatCode>
                <c:ptCount val="29"/>
                <c:pt idx="24">
                  <c:v>8065.5919999999996</c:v>
                </c:pt>
                <c:pt idx="25">
                  <c:v>8065.5919999999996</c:v>
                </c:pt>
                <c:pt idx="26">
                  <c:v>8065.5919999999996</c:v>
                </c:pt>
                <c:pt idx="27">
                  <c:v>8065.5919999999996</c:v>
                </c:pt>
                <c:pt idx="28">
                  <c:v>8065.5919999999996</c:v>
                </c:pt>
              </c:numCache>
            </c:numRef>
          </c:yVal>
          <c:smooth val="0"/>
          <c:extLst>
            <c:ext xmlns:c16="http://schemas.microsoft.com/office/drawing/2014/chart" uri="{C3380CC4-5D6E-409C-BE32-E72D297353CC}">
              <c16:uniqueId val="{0000002E-FDBF-41E8-A86F-0B59E441255E}"/>
            </c:ext>
          </c:extLst>
        </c:ser>
        <c:ser>
          <c:idx val="7"/>
          <c:order val="7"/>
          <c:spPr>
            <a:ln w="9525" cmpd="sng" algn="ctr">
              <a:solidFill>
                <a:schemeClr val="bg2"/>
              </a:solidFill>
              <a:prstDash val="sysDot"/>
            </a:ln>
          </c:spPr>
          <c:marker>
            <c:symbol val="none"/>
          </c:marker>
          <c:dPt>
            <c:idx val="28"/>
            <c:marker>
              <c:symbol val="circle"/>
              <c:size val="4"/>
              <c:spPr>
                <a:solidFill>
                  <a:srgbClr val="FFFFFF"/>
                </a:solidFill>
                <a:ln w="9525" cmpd="sng" algn="ctr">
                  <a:solidFill>
                    <a:schemeClr val="bg2"/>
                  </a:solidFill>
                  <a:prstDash val="solid"/>
                </a:ln>
              </c:spPr>
            </c:marker>
            <c:bubble3D val="0"/>
            <c:extLst>
              <c:ext xmlns:c16="http://schemas.microsoft.com/office/drawing/2014/chart" uri="{C3380CC4-5D6E-409C-BE32-E72D297353CC}">
                <c16:uniqueId val="{0000002F-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Sheet1!$A$9:$AC$9</c:f>
              <c:numCache>
                <c:formatCode>General</c:formatCode>
                <c:ptCount val="29"/>
                <c:pt idx="24">
                  <c:v>8065.5919999999996</c:v>
                </c:pt>
                <c:pt idx="25">
                  <c:v>8274.9201050304673</c:v>
                </c:pt>
                <c:pt idx="26">
                  <c:v>8484.2482100609359</c:v>
                </c:pt>
                <c:pt idx="27">
                  <c:v>8693.5763150914045</c:v>
                </c:pt>
                <c:pt idx="28">
                  <c:v>8902.904420121873</c:v>
                </c:pt>
              </c:numCache>
            </c:numRef>
          </c:yVal>
          <c:smooth val="0"/>
          <c:extLst>
            <c:ext xmlns:c16="http://schemas.microsoft.com/office/drawing/2014/chart" uri="{C3380CC4-5D6E-409C-BE32-E72D297353CC}">
              <c16:uniqueId val="{00000030-FDBF-41E8-A86F-0B59E441255E}"/>
            </c:ext>
          </c:extLst>
        </c:ser>
        <c:ser>
          <c:idx val="8"/>
          <c:order val="8"/>
          <c:spPr>
            <a:ln w="9525" cmpd="sng" algn="ctr">
              <a:solidFill>
                <a:schemeClr val="bg2"/>
              </a:solidFill>
              <a:prstDash val="sysDot"/>
            </a:ln>
          </c:spPr>
          <c:marker>
            <c:symbol val="none"/>
          </c:marker>
          <c:dPt>
            <c:idx val="28"/>
            <c:marker>
              <c:symbol val="circle"/>
              <c:size val="4"/>
              <c:spPr>
                <a:solidFill>
                  <a:srgbClr val="FFFFFF"/>
                </a:solidFill>
                <a:ln w="9525" cmpd="sng" algn="ctr">
                  <a:solidFill>
                    <a:schemeClr val="bg2"/>
                  </a:solidFill>
                  <a:prstDash val="solid"/>
                </a:ln>
              </c:spPr>
            </c:marker>
            <c:bubble3D val="0"/>
            <c:extLst>
              <c:ext xmlns:c16="http://schemas.microsoft.com/office/drawing/2014/chart" uri="{C3380CC4-5D6E-409C-BE32-E72D297353CC}">
                <c16:uniqueId val="{00000031-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Sheet1!$A$10:$AC$10</c:f>
              <c:numCache>
                <c:formatCode>General</c:formatCode>
                <c:ptCount val="29"/>
                <c:pt idx="24">
                  <c:v>8065.5919999999996</c:v>
                </c:pt>
                <c:pt idx="25">
                  <c:v>8500.1383714874992</c:v>
                </c:pt>
                <c:pt idx="26">
                  <c:v>8934.6847429749996</c:v>
                </c:pt>
                <c:pt idx="27">
                  <c:v>9369.2311144625</c:v>
                </c:pt>
                <c:pt idx="28">
                  <c:v>9803.7774859500005</c:v>
                </c:pt>
              </c:numCache>
            </c:numRef>
          </c:yVal>
          <c:smooth val="0"/>
          <c:extLst>
            <c:ext xmlns:c16="http://schemas.microsoft.com/office/drawing/2014/chart" uri="{C3380CC4-5D6E-409C-BE32-E72D297353CC}">
              <c16:uniqueId val="{00000032-FDBF-41E8-A86F-0B59E441255E}"/>
            </c:ext>
          </c:extLst>
        </c:ser>
        <c:ser>
          <c:idx val="9"/>
          <c:order val="9"/>
          <c:spPr>
            <a:ln w="9525" cmpd="sng" algn="ctr">
              <a:solidFill>
                <a:schemeClr val="bg2"/>
              </a:solidFill>
              <a:prstDash val="sysDot"/>
            </a:ln>
          </c:spPr>
          <c:marker>
            <c:symbol val="none"/>
          </c:marker>
          <c:dPt>
            <c:idx val="28"/>
            <c:marker>
              <c:symbol val="circle"/>
              <c:size val="4"/>
              <c:spPr>
                <a:solidFill>
                  <a:srgbClr val="FFFFFF"/>
                </a:solidFill>
                <a:ln w="9525" cmpd="sng" algn="ctr">
                  <a:solidFill>
                    <a:srgbClr val="9DB1CF"/>
                  </a:solidFill>
                  <a:prstDash val="solid"/>
                </a:ln>
              </c:spPr>
            </c:marker>
            <c:bubble3D val="0"/>
            <c:extLst>
              <c:ext xmlns:c16="http://schemas.microsoft.com/office/drawing/2014/chart" uri="{C3380CC4-5D6E-409C-BE32-E72D297353CC}">
                <c16:uniqueId val="{00000033-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Sheet1!$A$11:$AC$11</c:f>
              <c:numCache>
                <c:formatCode>General</c:formatCode>
                <c:ptCount val="29"/>
                <c:pt idx="24">
                  <c:v>8065.5919999999996</c:v>
                </c:pt>
                <c:pt idx="25">
                  <c:v>8742.0313042179678</c:v>
                </c:pt>
                <c:pt idx="26">
                  <c:v>9418.4706084359368</c:v>
                </c:pt>
                <c:pt idx="27">
                  <c:v>10094.909912653904</c:v>
                </c:pt>
                <c:pt idx="28">
                  <c:v>10771.349216871873</c:v>
                </c:pt>
              </c:numCache>
            </c:numRef>
          </c:yVal>
          <c:smooth val="0"/>
          <c:extLst>
            <c:ext xmlns:c16="http://schemas.microsoft.com/office/drawing/2014/chart" uri="{C3380CC4-5D6E-409C-BE32-E72D297353CC}">
              <c16:uniqueId val="{00000034-FDBF-41E8-A86F-0B59E441255E}"/>
            </c:ext>
          </c:extLst>
        </c:ser>
        <c:ser>
          <c:idx val="10"/>
          <c:order val="10"/>
          <c:spPr>
            <a:ln w="28575" cmpd="sng" algn="ctr">
              <a:solidFill>
                <a:schemeClr val="accent1"/>
              </a:solidFill>
              <a:prstDash val="solid"/>
            </a:ln>
          </c:spPr>
          <c:marker>
            <c:symbol val="none"/>
          </c:marker>
          <c:dPt>
            <c:idx val="24"/>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5-FDBF-41E8-A86F-0B59E441255E}"/>
              </c:ext>
            </c:extLst>
          </c:dPt>
          <c:dPt>
            <c:idx val="25"/>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6-FDBF-41E8-A86F-0B59E441255E}"/>
              </c:ext>
            </c:extLst>
          </c:dPt>
          <c:dPt>
            <c:idx val="26"/>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7-FDBF-41E8-A86F-0B59E441255E}"/>
              </c:ext>
            </c:extLst>
          </c:dPt>
          <c:dPt>
            <c:idx val="27"/>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8-FDBF-41E8-A86F-0B59E441255E}"/>
              </c:ext>
            </c:extLst>
          </c:dPt>
          <c:dPt>
            <c:idx val="28"/>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9-FDBF-41E8-A86F-0B59E441255E}"/>
              </c:ext>
            </c:extLst>
          </c:dPt>
          <c:xVal>
            <c:numRef>
              <c:f>Sheet1!$A$1:$AC$1</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xVal>
          <c:yVal>
            <c:numRef>
              <c:f>Sheet1!$A$12:$AC$12</c:f>
              <c:numCache>
                <c:formatCode>General</c:formatCode>
                <c:ptCount val="29"/>
                <c:pt idx="24">
                  <c:v>8065.5919999999996</c:v>
                </c:pt>
                <c:pt idx="25">
                  <c:v>8622.8166445526058</c:v>
                </c:pt>
                <c:pt idx="26">
                  <c:v>9167.9640197242879</c:v>
                </c:pt>
                <c:pt idx="27">
                  <c:v>9785.1449536748732</c:v>
                </c:pt>
                <c:pt idx="28">
                  <c:v>10429.246936407386</c:v>
                </c:pt>
              </c:numCache>
            </c:numRef>
          </c:yVal>
          <c:smooth val="0"/>
          <c:extLst>
            <c:ext xmlns:c16="http://schemas.microsoft.com/office/drawing/2014/chart" uri="{C3380CC4-5D6E-409C-BE32-E72D297353CC}">
              <c16:uniqueId val="{0000003A-FDBF-41E8-A86F-0B59E441255E}"/>
            </c:ext>
          </c:extLst>
        </c:ser>
        <c:dLbls>
          <c:showLegendKey val="0"/>
          <c:showVal val="0"/>
          <c:showCatName val="0"/>
          <c:showSerName val="0"/>
          <c:showPercent val="0"/>
          <c:showBubbleSize val="0"/>
        </c:dLbls>
        <c:axId val="4"/>
        <c:axId val="5"/>
      </c:scatterChart>
      <c:valAx>
        <c:axId val="4"/>
        <c:scaling>
          <c:orientation val="minMax"/>
          <c:max val="2028"/>
          <c:min val="200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b="1" kern="1200">
                <a:solidFill>
                  <a:schemeClr val="tx1"/>
                </a:solidFill>
                <a:latin typeface="+mj-lt"/>
                <a:ea typeface="+mj-ea"/>
                <a:cs typeface="+mj-cs"/>
                <a:sym typeface="Arial (Body)"/>
              </a:defRPr>
            </a:pPr>
            <a:endParaRPr lang="nl-NL"/>
          </a:p>
        </c:txPr>
        <c:crossAx val="5"/>
        <c:crosses val="min"/>
        <c:crossBetween val="midCat"/>
        <c:majorUnit val="2"/>
      </c:valAx>
      <c:valAx>
        <c:axId val="5"/>
        <c:scaling>
          <c:orientation val="minMax"/>
          <c:max val="11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750" b="1" kern="1200">
                <a:latin typeface="Arial"/>
                <a:ea typeface="+mj-ea"/>
                <a:cs typeface="+mn-cs"/>
                <a:sym typeface="Arial (Body)"/>
              </a:defRPr>
            </a:pPr>
            <a:endParaRPr lang="nl-NL"/>
          </a:p>
        </c:txPr>
        <c:crossAx val="4"/>
        <c:crosses val="min"/>
        <c:crossBetween val="midCat"/>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24050632911392E-2"/>
          <c:y val="0"/>
          <c:w val="0.97215189873417718"/>
          <c:h val="0.85350277287530474"/>
        </c:manualLayout>
      </c:layout>
      <c:lineChart>
        <c:grouping val="standard"/>
        <c:varyColors val="0"/>
        <c:ser>
          <c:idx val="0"/>
          <c:order val="0"/>
          <c:tx>
            <c:strRef>
              <c:f>Blad1!$B$1</c:f>
              <c:strCache>
                <c:ptCount val="1"/>
                <c:pt idx="0">
                  <c:v>Kolom1</c:v>
                </c:pt>
              </c:strCache>
            </c:strRef>
          </c:tx>
          <c:spPr>
            <a:ln w="28575" cap="rnd">
              <a:solidFill>
                <a:schemeClr val="accent1"/>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Blad1!$B$2:$B$7</c:f>
              <c:numCache>
                <c:formatCode>General</c:formatCode>
                <c:ptCount val="6"/>
                <c:pt idx="0">
                  <c:v>0</c:v>
                </c:pt>
                <c:pt idx="1">
                  <c:v>2</c:v>
                </c:pt>
                <c:pt idx="2">
                  <c:v>4</c:v>
                </c:pt>
                <c:pt idx="3">
                  <c:v>6</c:v>
                </c:pt>
                <c:pt idx="4">
                  <c:v>8</c:v>
                </c:pt>
                <c:pt idx="5">
                  <c:v>10</c:v>
                </c:pt>
              </c:numCache>
            </c:numRef>
          </c:val>
          <c:smooth val="0"/>
          <c:extLst>
            <c:ext xmlns:c16="http://schemas.microsoft.com/office/drawing/2014/chart" uri="{C3380CC4-5D6E-409C-BE32-E72D297353CC}">
              <c16:uniqueId val="{00000000-89FA-4D26-B79B-C92A2C53DB4B}"/>
            </c:ext>
          </c:extLst>
        </c:ser>
        <c:ser>
          <c:idx val="1"/>
          <c:order val="1"/>
          <c:tx>
            <c:strRef>
              <c:f>Blad1!$C$1</c:f>
              <c:strCache>
                <c:ptCount val="1"/>
                <c:pt idx="0">
                  <c:v>Reeks 2</c:v>
                </c:pt>
              </c:strCache>
            </c:strRef>
          </c:tx>
          <c:spPr>
            <a:ln w="28575" cap="rnd">
              <a:solidFill>
                <a:schemeClr val="accent2"/>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Blad1!$C$2:$C$7</c:f>
              <c:numCache>
                <c:formatCode>General</c:formatCode>
                <c:ptCount val="6"/>
                <c:pt idx="0">
                  <c:v>0</c:v>
                </c:pt>
                <c:pt idx="1">
                  <c:v>2</c:v>
                </c:pt>
                <c:pt idx="2">
                  <c:v>3.8</c:v>
                </c:pt>
                <c:pt idx="3">
                  <c:v>5.6</c:v>
                </c:pt>
                <c:pt idx="4">
                  <c:v>7.4</c:v>
                </c:pt>
                <c:pt idx="5">
                  <c:v>9.1999999999999993</c:v>
                </c:pt>
              </c:numCache>
            </c:numRef>
          </c:val>
          <c:smooth val="0"/>
          <c:extLst>
            <c:ext xmlns:c16="http://schemas.microsoft.com/office/drawing/2014/chart" uri="{C3380CC4-5D6E-409C-BE32-E72D297353CC}">
              <c16:uniqueId val="{00000001-89FA-4D26-B79B-C92A2C53DB4B}"/>
            </c:ext>
          </c:extLst>
        </c:ser>
        <c:ser>
          <c:idx val="2"/>
          <c:order val="2"/>
          <c:tx>
            <c:strRef>
              <c:f>Blad1!$D$1</c:f>
              <c:strCache>
                <c:ptCount val="1"/>
                <c:pt idx="0">
                  <c:v>Reeks 3</c:v>
                </c:pt>
              </c:strCache>
            </c:strRef>
          </c:tx>
          <c:spPr>
            <a:ln w="28575" cap="rnd">
              <a:solidFill>
                <a:schemeClr val="accent3"/>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Blad1!$D$2:$D$7</c:f>
              <c:numCache>
                <c:formatCode>General</c:formatCode>
                <c:ptCount val="6"/>
                <c:pt idx="0">
                  <c:v>0</c:v>
                </c:pt>
                <c:pt idx="1">
                  <c:v>2</c:v>
                </c:pt>
                <c:pt idx="2">
                  <c:v>3.8</c:v>
                </c:pt>
                <c:pt idx="3">
                  <c:v>5.4</c:v>
                </c:pt>
                <c:pt idx="4">
                  <c:v>7</c:v>
                </c:pt>
                <c:pt idx="5">
                  <c:v>8.6</c:v>
                </c:pt>
              </c:numCache>
            </c:numRef>
          </c:val>
          <c:smooth val="0"/>
          <c:extLst>
            <c:ext xmlns:c16="http://schemas.microsoft.com/office/drawing/2014/chart" uri="{C3380CC4-5D6E-409C-BE32-E72D297353CC}">
              <c16:uniqueId val="{00000002-89FA-4D26-B79B-C92A2C53DB4B}"/>
            </c:ext>
          </c:extLst>
        </c:ser>
        <c:ser>
          <c:idx val="3"/>
          <c:order val="3"/>
          <c:tx>
            <c:strRef>
              <c:f>Blad1!$E$1</c:f>
              <c:strCache>
                <c:ptCount val="1"/>
                <c:pt idx="0">
                  <c:v>reeke 4</c:v>
                </c:pt>
              </c:strCache>
            </c:strRef>
          </c:tx>
          <c:spPr>
            <a:ln w="28575" cap="rnd">
              <a:solidFill>
                <a:schemeClr val="accent4"/>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Blad1!$E$2:$E$7</c:f>
              <c:numCache>
                <c:formatCode>General</c:formatCode>
                <c:ptCount val="6"/>
                <c:pt idx="0">
                  <c:v>0</c:v>
                </c:pt>
                <c:pt idx="1">
                  <c:v>2</c:v>
                </c:pt>
                <c:pt idx="2">
                  <c:v>3.8</c:v>
                </c:pt>
                <c:pt idx="3">
                  <c:v>5.4</c:v>
                </c:pt>
                <c:pt idx="4">
                  <c:v>6.8</c:v>
                </c:pt>
                <c:pt idx="5">
                  <c:v>8.1999999999999993</c:v>
                </c:pt>
              </c:numCache>
            </c:numRef>
          </c:val>
          <c:smooth val="0"/>
          <c:extLst>
            <c:ext xmlns:c16="http://schemas.microsoft.com/office/drawing/2014/chart" uri="{C3380CC4-5D6E-409C-BE32-E72D297353CC}">
              <c16:uniqueId val="{00000003-89FA-4D26-B79B-C92A2C53DB4B}"/>
            </c:ext>
          </c:extLst>
        </c:ser>
        <c:ser>
          <c:idx val="4"/>
          <c:order val="4"/>
          <c:tx>
            <c:strRef>
              <c:f>Blad1!$F$1</c:f>
              <c:strCache>
                <c:ptCount val="1"/>
                <c:pt idx="0">
                  <c:v>reeks 5</c:v>
                </c:pt>
              </c:strCache>
            </c:strRef>
          </c:tx>
          <c:spPr>
            <a:ln w="28575" cap="rnd">
              <a:solidFill>
                <a:schemeClr val="accent5"/>
              </a:solidFill>
              <a:round/>
            </a:ln>
            <a:effectLst/>
          </c:spPr>
          <c:marker>
            <c:symbol val="none"/>
          </c:marker>
          <c:cat>
            <c:strRef>
              <c:f>Blad1!$A$2:$A$7</c:f>
              <c:strCache>
                <c:ptCount val="6"/>
                <c:pt idx="0">
                  <c:v>T</c:v>
                </c:pt>
                <c:pt idx="1">
                  <c:v>T+1</c:v>
                </c:pt>
                <c:pt idx="2">
                  <c:v>T+2</c:v>
                </c:pt>
                <c:pt idx="3">
                  <c:v>T+3</c:v>
                </c:pt>
                <c:pt idx="4">
                  <c:v>T+4</c:v>
                </c:pt>
                <c:pt idx="5">
                  <c:v>T+5</c:v>
                </c:pt>
              </c:strCache>
            </c:strRef>
          </c:cat>
          <c:val>
            <c:numRef>
              <c:f>Blad1!$F$2:$F$7</c:f>
              <c:numCache>
                <c:formatCode>General</c:formatCode>
                <c:ptCount val="6"/>
                <c:pt idx="0">
                  <c:v>0</c:v>
                </c:pt>
                <c:pt idx="1">
                  <c:v>2</c:v>
                </c:pt>
                <c:pt idx="2">
                  <c:v>3.8</c:v>
                </c:pt>
                <c:pt idx="3">
                  <c:v>5.4</c:v>
                </c:pt>
                <c:pt idx="4">
                  <c:v>6.8</c:v>
                </c:pt>
                <c:pt idx="5">
                  <c:v>8</c:v>
                </c:pt>
              </c:numCache>
            </c:numRef>
          </c:val>
          <c:smooth val="0"/>
          <c:extLst>
            <c:ext xmlns:c16="http://schemas.microsoft.com/office/drawing/2014/chart" uri="{C3380CC4-5D6E-409C-BE32-E72D297353CC}">
              <c16:uniqueId val="{00000004-89FA-4D26-B79B-C92A2C53DB4B}"/>
            </c:ext>
          </c:extLst>
        </c:ser>
        <c:dLbls>
          <c:showLegendKey val="0"/>
          <c:showVal val="0"/>
          <c:showCatName val="0"/>
          <c:showSerName val="0"/>
          <c:showPercent val="0"/>
          <c:showBubbleSize val="0"/>
        </c:dLbls>
        <c:smooth val="0"/>
        <c:axId val="1051880840"/>
        <c:axId val="1051879040"/>
      </c:lineChart>
      <c:catAx>
        <c:axId val="105188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NL"/>
          </a:p>
        </c:txPr>
        <c:crossAx val="1051879040"/>
        <c:crosses val="autoZero"/>
        <c:auto val="1"/>
        <c:lblAlgn val="ctr"/>
        <c:lblOffset val="100"/>
        <c:noMultiLvlLbl val="0"/>
      </c:catAx>
      <c:valAx>
        <c:axId val="10518790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1880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080DD1E-3E16-43C2-A547-F88DCC05DD17}" type="datetimeFigureOut">
              <a:rPr lang="nl-NL" smtClean="0"/>
              <a:t>16-6-2025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FD603C-E649-45F9-A607-31EDA6805A6E}" type="slidenum">
              <a:rPr lang="nl-NL" smtClean="0"/>
              <a:t>‹nr.›</a:t>
            </a:fld>
            <a:endParaRPr lang="nl-NL"/>
          </a:p>
        </p:txBody>
      </p:sp>
    </p:spTree>
    <p:extLst>
      <p:ext uri="{BB962C8B-B14F-4D97-AF65-F5344CB8AC3E}">
        <p14:creationId xmlns:p14="http://schemas.microsoft.com/office/powerpoint/2010/main" val="198154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nl-NL" dirty="0"/>
              <a:t>Voor datum, voettekst,</a:t>
            </a:r>
            <a:r>
              <a:rPr lang="nl-NL" baseline="0" dirty="0"/>
              <a:t> etc. gebruik onder het menu ‘Invoegen’ de gewenste optie.</a:t>
            </a:r>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dirty="0"/>
              <a:t>Via Start, Nieuwe dia kun je kiezen uit diverse soorten dia’s om in </a:t>
            </a:r>
            <a:r>
              <a:rPr lang="nl-NL" baseline="0"/>
              <a:t>te voegen.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399720B-A57D-9C40-A75B-79A2C5AF5111}" type="slidenum">
              <a:rPr kumimoji="0" lang="nl-NL"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nl-NL"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25666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dirty="0">
              <a:latin typeface="Arial" panose="020B0604020202020204" pitchFamily="34" charset="0"/>
            </a:endParaRPr>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54855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72239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2946562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7751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24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1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59625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1660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24918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06265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0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46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 - Tekstpagina met titel">
    <p:bg>
      <p:bgPr>
        <a:solidFill>
          <a:schemeClr val="accent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CC18F0C-448F-C2B3-749B-F1E2A35EA996}"/>
              </a:ext>
            </a:extLst>
          </p:cNvPr>
          <p:cNvGraphicFramePr>
            <a:graphicFrameLocks noChangeAspect="1"/>
          </p:cNvGraphicFramePr>
          <p:nvPr userDrawn="1">
            <p:custDataLst>
              <p:tags r:id="rId1"/>
            </p:custDataLst>
            <p:extLst>
              <p:ext uri="{D42A27DB-BD31-4B8C-83A1-F6EECF244321}">
                <p14:modId xmlns:p14="http://schemas.microsoft.com/office/powerpoint/2010/main" val="56263359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789" imgH="788" progId="TCLayout.ActiveDocument.1">
                  <p:embed/>
                </p:oleObj>
              </mc:Choice>
              <mc:Fallback>
                <p:oleObj name="think-cell Slide" r:id="rId3" imgW="789" imgH="788" progId="TCLayout.ActiveDocument.1">
                  <p:embed/>
                  <p:pic>
                    <p:nvPicPr>
                      <p:cNvPr id="6" name="think-cell data - do not delete" hidden="1">
                        <a:extLst>
                          <a:ext uri="{FF2B5EF4-FFF2-40B4-BE49-F238E27FC236}">
                            <a16:creationId xmlns:a16="http://schemas.microsoft.com/office/drawing/2014/main" id="{ACC18F0C-448F-C2B3-749B-F1E2A35EA996}"/>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 name="Afbeelding 8">
            <a:extLst>
              <a:ext uri="{FF2B5EF4-FFF2-40B4-BE49-F238E27FC236}">
                <a16:creationId xmlns:a16="http://schemas.microsoft.com/office/drawing/2014/main" id="{897BAB42-BF04-1FDB-9FFF-D734D3B80156}"/>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0" y="2034"/>
            <a:ext cx="12192000" cy="6855967"/>
          </a:xfrm>
          <a:prstGeom prst="rect">
            <a:avLst/>
          </a:prstGeom>
        </p:spPr>
      </p:pic>
      <p:sp>
        <p:nvSpPr>
          <p:cNvPr id="11" name="Title 1">
            <a:extLst>
              <a:ext uri="{FF2B5EF4-FFF2-40B4-BE49-F238E27FC236}">
                <a16:creationId xmlns:a16="http://schemas.microsoft.com/office/drawing/2014/main" id="{19AFFF28-33A2-D31D-ACC5-515495203084}"/>
              </a:ext>
            </a:extLst>
          </p:cNvPr>
          <p:cNvSpPr>
            <a:spLocks noGrp="1"/>
          </p:cNvSpPr>
          <p:nvPr>
            <p:ph type="title" hasCustomPrompt="1"/>
          </p:nvPr>
        </p:nvSpPr>
        <p:spPr>
          <a:xfrm>
            <a:off x="1440001" y="483133"/>
            <a:ext cx="9311999" cy="672000"/>
          </a:xfrm>
          <a:prstGeom prst="rect">
            <a:avLst/>
          </a:prstGeom>
        </p:spPr>
        <p:txBody>
          <a:bodyPr vert="horz"/>
          <a:lstStyle>
            <a:lvl1pPr>
              <a:lnSpc>
                <a:spcPct val="100000"/>
              </a:lnSpc>
              <a:defRPr sz="3200">
                <a:latin typeface="Arial" panose="020B0604020202020204" pitchFamily="34" charset="0"/>
                <a:cs typeface="Arial" panose="020B0604020202020204" pitchFamily="34" charset="0"/>
              </a:defRPr>
            </a:lvl1pPr>
          </a:lstStyle>
          <a:p>
            <a:r>
              <a:rPr lang="nl-NL" dirty="0"/>
              <a:t>Klik om de titel te bewerken</a:t>
            </a:r>
            <a:endParaRPr lang="en-US" dirty="0"/>
          </a:p>
        </p:txBody>
      </p:sp>
      <p:sp>
        <p:nvSpPr>
          <p:cNvPr id="12" name="Content Placeholder 2">
            <a:extLst>
              <a:ext uri="{FF2B5EF4-FFF2-40B4-BE49-F238E27FC236}">
                <a16:creationId xmlns:a16="http://schemas.microsoft.com/office/drawing/2014/main" id="{F23A7415-94E8-F051-BBD6-2CAB4A83B06D}"/>
              </a:ext>
            </a:extLst>
          </p:cNvPr>
          <p:cNvSpPr>
            <a:spLocks noGrp="1"/>
          </p:cNvSpPr>
          <p:nvPr>
            <p:ph idx="1" hasCustomPrompt="1"/>
          </p:nvPr>
        </p:nvSpPr>
        <p:spPr>
          <a:xfrm>
            <a:off x="1440002" y="2016000"/>
            <a:ext cx="9311999" cy="4128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2" name="Afbeelding 1" descr="VNG">
            <a:extLst>
              <a:ext uri="{FF2B5EF4-FFF2-40B4-BE49-F238E27FC236}">
                <a16:creationId xmlns:a16="http://schemas.microsoft.com/office/drawing/2014/main" id="{42732E79-4A24-0B5F-4F9F-FAD5E4BAAF8C}"/>
              </a:ext>
            </a:extLst>
          </p:cNvPr>
          <p:cNvPicPr>
            <a:picLocks noChangeAspect="1"/>
          </p:cNvPicPr>
          <p:nvPr userDrawn="1"/>
        </p:nvPicPr>
        <p:blipFill>
          <a:blip r:embed="rId6"/>
          <a:stretch>
            <a:fillRect/>
          </a:stretch>
        </p:blipFill>
        <p:spPr>
          <a:xfrm>
            <a:off x="576001" y="576040"/>
            <a:ext cx="857663" cy="528000"/>
          </a:xfrm>
          <a:prstGeom prst="rect">
            <a:avLst/>
          </a:prstGeom>
        </p:spPr>
      </p:pic>
    </p:spTree>
    <p:extLst>
      <p:ext uri="{BB962C8B-B14F-4D97-AF65-F5344CB8AC3E}">
        <p14:creationId xmlns:p14="http://schemas.microsoft.com/office/powerpoint/2010/main" val="93658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0910639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722046"/>
      </p:ext>
    </p:extLst>
  </p:cSld>
  <p:clrMap bg1="lt1" tx1="dk1" bg2="lt2" tx2="dk2" accent1="accent1" accent2="accent2" accent3="accent3" accent4="accent4" accent5="accent5" accent6="accent6" hlink="hlink" folHlink="folHlink"/>
  <p:sldLayoutIdLst>
    <p:sldLayoutId id="2147483661" r:id="rId1"/>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4390484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6" r:id="rId7"/>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617066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tags" Target="../tags/tag64.xml"/><Relationship Id="rId68" Type="http://schemas.openxmlformats.org/officeDocument/2006/relationships/tags" Target="../tags/tag69.xml"/><Relationship Id="rId16" Type="http://schemas.openxmlformats.org/officeDocument/2006/relationships/tags" Target="../tags/tag17.xml"/><Relationship Id="rId11" Type="http://schemas.openxmlformats.org/officeDocument/2006/relationships/tags" Target="../tags/tag12.xml"/><Relationship Id="rId32" Type="http://schemas.openxmlformats.org/officeDocument/2006/relationships/tags" Target="../tags/tag33.xml"/><Relationship Id="rId37" Type="http://schemas.openxmlformats.org/officeDocument/2006/relationships/tags" Target="../tags/tag38.xml"/><Relationship Id="rId53" Type="http://schemas.openxmlformats.org/officeDocument/2006/relationships/tags" Target="../tags/tag54.xml"/><Relationship Id="rId58" Type="http://schemas.openxmlformats.org/officeDocument/2006/relationships/tags" Target="../tags/tag59.xml"/><Relationship Id="rId74" Type="http://schemas.openxmlformats.org/officeDocument/2006/relationships/tags" Target="../tags/tag75.xml"/><Relationship Id="rId79" Type="http://schemas.openxmlformats.org/officeDocument/2006/relationships/oleObject" Target="../embeddings/oleObject2.bin"/><Relationship Id="rId5" Type="http://schemas.openxmlformats.org/officeDocument/2006/relationships/tags" Target="../tags/tag6.xml"/><Relationship Id="rId61" Type="http://schemas.openxmlformats.org/officeDocument/2006/relationships/tags" Target="../tags/tag62.xml"/><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tags" Target="../tags/tag7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80" Type="http://schemas.openxmlformats.org/officeDocument/2006/relationships/image" Target="../media/image3.emf"/><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slideLayout" Target="../slideLayouts/slideLayout8.xml"/><Relationship Id="rId81" Type="http://schemas.openxmlformats.org/officeDocument/2006/relationships/chart" Target="../charts/chart4.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7" Type="http://schemas.openxmlformats.org/officeDocument/2006/relationships/tags" Target="../tags/tag8.xml"/><Relationship Id="rId71" Type="http://schemas.openxmlformats.org/officeDocument/2006/relationships/tags" Target="../tags/tag72.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4000" dirty="0"/>
              <a:t>Over het ravijn</a:t>
            </a:r>
          </a:p>
        </p:txBody>
      </p:sp>
      <p:sp>
        <p:nvSpPr>
          <p:cNvPr id="4" name="Tijdelijke aanduiding voor datum 3"/>
          <p:cNvSpPr>
            <a:spLocks noGrp="1"/>
          </p:cNvSpPr>
          <p:nvPr>
            <p:ph type="dt" sz="half" idx="10"/>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nl-NL" sz="1400" dirty="0">
                <a:solidFill>
                  <a:srgbClr val="FFFFFF"/>
                </a:solidFill>
              </a:rPr>
              <a:t>Presentatie Gelders Genootschap 16 juni 2025</a:t>
            </a:r>
            <a:endParaRPr kumimoji="0" lang="nl-NL"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63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016B-D3A3-2E9E-EA9C-2AB69B1473FF}"/>
            </a:ext>
          </a:extLst>
        </p:cNvPr>
        <p:cNvGrpSpPr/>
        <p:nvPr/>
      </p:nvGrpSpPr>
      <p:grpSpPr>
        <a:xfrm>
          <a:off x="0" y="0"/>
          <a:ext cx="0" cy="0"/>
          <a:chOff x="0" y="0"/>
          <a:chExt cx="0" cy="0"/>
        </a:xfrm>
      </p:grpSpPr>
      <p:graphicFrame>
        <p:nvGraphicFramePr>
          <p:cNvPr id="6" name="Grafiek 5">
            <a:extLst>
              <a:ext uri="{FF2B5EF4-FFF2-40B4-BE49-F238E27FC236}">
                <a16:creationId xmlns:a16="http://schemas.microsoft.com/office/drawing/2014/main" id="{F5C5B9F4-65AD-18CF-AED0-C384CE3966CA}"/>
              </a:ext>
            </a:extLst>
          </p:cNvPr>
          <p:cNvGraphicFramePr>
            <a:graphicFrameLocks noGrp="1"/>
          </p:cNvGraphicFramePr>
          <p:nvPr>
            <p:extLst>
              <p:ext uri="{D42A27DB-BD31-4B8C-83A1-F6EECF244321}">
                <p14:modId xmlns:p14="http://schemas.microsoft.com/office/powerpoint/2010/main" val="3812003631"/>
              </p:ext>
            </p:extLst>
          </p:nvPr>
        </p:nvGraphicFramePr>
        <p:xfrm>
          <a:off x="2183920" y="1927768"/>
          <a:ext cx="7824159" cy="483534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DECC9321-900F-2AF3-2EF4-31DDF62A7407}"/>
              </a:ext>
            </a:extLst>
          </p:cNvPr>
          <p:cNvSpPr>
            <a:spLocks noGrp="1"/>
          </p:cNvSpPr>
          <p:nvPr>
            <p:ph type="title"/>
          </p:nvPr>
        </p:nvSpPr>
        <p:spPr/>
        <p:txBody>
          <a:bodyPr/>
          <a:lstStyle/>
          <a:p>
            <a:r>
              <a:rPr lang="nl-NL" dirty="0"/>
              <a:t>Het Ravijn (vóór de Voorjaarsnota 2025)</a:t>
            </a:r>
          </a:p>
        </p:txBody>
      </p:sp>
    </p:spTree>
    <p:extLst>
      <p:ext uri="{BB962C8B-B14F-4D97-AF65-F5344CB8AC3E}">
        <p14:creationId xmlns:p14="http://schemas.microsoft.com/office/powerpoint/2010/main" val="359208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 name="think-cell data - do not delete" hidden="1">
            <a:extLst>
              <a:ext uri="{FF2B5EF4-FFF2-40B4-BE49-F238E27FC236}">
                <a16:creationId xmlns:a16="http://schemas.microsoft.com/office/drawing/2014/main" id="{8B535898-FE68-4FD6-D1C0-2216F7989EB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79" imgW="592" imgH="591" progId="TCLayout.ActiveDocument.1">
                  <p:embed/>
                </p:oleObj>
              </mc:Choice>
              <mc:Fallback>
                <p:oleObj name="think-cell Slide" r:id="rId79" imgW="592" imgH="591" progId="TCLayout.ActiveDocument.1">
                  <p:embed/>
                  <p:pic>
                    <p:nvPicPr>
                      <p:cNvPr id="112" name="think-cell data - do not delete" hidden="1">
                        <a:extLst>
                          <a:ext uri="{FF2B5EF4-FFF2-40B4-BE49-F238E27FC236}">
                            <a16:creationId xmlns:a16="http://schemas.microsoft.com/office/drawing/2014/main" id="{8B535898-FE68-4FD6-D1C0-2216F7989EBA}"/>
                          </a:ext>
                        </a:extLst>
                      </p:cNvPr>
                      <p:cNvPicPr/>
                      <p:nvPr/>
                    </p:nvPicPr>
                    <p:blipFill>
                      <a:blip r:embed="rId80"/>
                      <a:stretch>
                        <a:fillRect/>
                      </a:stretch>
                    </p:blipFill>
                    <p:spPr>
                      <a:xfrm>
                        <a:off x="2118" y="2118"/>
                        <a:ext cx="2117" cy="211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4B70779C-431B-2127-B4A2-87546A36C094}"/>
              </a:ext>
            </a:extLst>
          </p:cNvPr>
          <p:cNvSpPr/>
          <p:nvPr/>
        </p:nvSpPr>
        <p:spPr>
          <a:xfrm>
            <a:off x="10525126" y="1370152"/>
            <a:ext cx="945357" cy="198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b="1" dirty="0"/>
              <a:t>INDICATIEF</a:t>
            </a:r>
          </a:p>
        </p:txBody>
      </p:sp>
      <p:sp>
        <p:nvSpPr>
          <p:cNvPr id="5" name="Content Placeholder 83">
            <a:extLst>
              <a:ext uri="{FF2B5EF4-FFF2-40B4-BE49-F238E27FC236}">
                <a16:creationId xmlns:a16="http://schemas.microsoft.com/office/drawing/2014/main" id="{185EBCDB-396C-D0ED-056F-1A8EED4A2710}"/>
              </a:ext>
            </a:extLst>
          </p:cNvPr>
          <p:cNvSpPr txBox="1">
            <a:spLocks/>
          </p:cNvSpPr>
          <p:nvPr/>
        </p:nvSpPr>
        <p:spPr>
          <a:xfrm>
            <a:off x="604043" y="1260417"/>
            <a:ext cx="10866440" cy="388800"/>
          </a:xfrm>
          <a:prstGeom prst="rect">
            <a:avLst/>
          </a:prstGeom>
        </p:spPr>
        <p:txBody>
          <a:bodyPr/>
          <a:lstStyle>
            <a:lvl1pPr marL="180000" indent="-180000" algn="l" defTabSz="685800" rtl="0" eaLnBrk="1" latinLnBrk="0" hangingPunct="1">
              <a:lnSpc>
                <a:spcPct val="110000"/>
              </a:lnSpc>
              <a:spcBef>
                <a:spcPts val="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360000" indent="-180000" algn="l" defTabSz="685800" rtl="0" eaLnBrk="1" latinLnBrk="0" hangingPunct="1">
              <a:lnSpc>
                <a:spcPct val="110000"/>
              </a:lnSpc>
              <a:spcBef>
                <a:spcPts val="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540000" indent="-180000" algn="l" defTabSz="685800" rtl="0" eaLnBrk="1" latinLnBrk="0" hangingPunct="1">
              <a:lnSpc>
                <a:spcPct val="110000"/>
              </a:lnSpc>
              <a:spcBef>
                <a:spcPts val="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720000" indent="-180000" algn="l" defTabSz="685800" rtl="0" eaLnBrk="1" latinLnBrk="0" hangingPunct="1">
              <a:lnSpc>
                <a:spcPct val="110000"/>
              </a:lnSpc>
              <a:spcBef>
                <a:spcPts val="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900000" indent="-180000" algn="l" defTabSz="685800" rtl="0" eaLnBrk="1" latinLnBrk="0" hangingPunct="1">
              <a:lnSpc>
                <a:spcPct val="110000"/>
              </a:lnSpc>
              <a:spcBef>
                <a:spcPts val="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nl-NL" sz="1333" b="1" dirty="0"/>
              <a:t>Kosten jeugdzorg</a:t>
            </a:r>
            <a:r>
              <a:rPr lang="nl-NL" sz="1333" b="1" baseline="30000" dirty="0"/>
              <a:t>1</a:t>
            </a:r>
            <a:r>
              <a:rPr lang="nl-NL" sz="1333" b="1" dirty="0"/>
              <a:t> vs. budget, Nederland, 2000-2024</a:t>
            </a:r>
            <a:br>
              <a:rPr lang="nl-NL" sz="1333" b="1" dirty="0"/>
            </a:br>
            <a:r>
              <a:rPr lang="nl-NL" sz="1333" dirty="0"/>
              <a:t>€ </a:t>
            </a:r>
            <a:r>
              <a:rPr lang="nl-NL" sz="1333" dirty="0" err="1"/>
              <a:t>mld</a:t>
            </a:r>
            <a:endParaRPr lang="nl-NL" sz="1333" dirty="0"/>
          </a:p>
        </p:txBody>
      </p:sp>
      <p:graphicFrame>
        <p:nvGraphicFramePr>
          <p:cNvPr id="185" name="Chart 184">
            <a:extLst>
              <a:ext uri="{FF2B5EF4-FFF2-40B4-BE49-F238E27FC236}">
                <a16:creationId xmlns:a16="http://schemas.microsoft.com/office/drawing/2014/main" id="{E36A5A0E-B7B2-CE30-5600-86A42E3F7A27}"/>
              </a:ext>
            </a:extLst>
          </p:cNvPr>
          <p:cNvGraphicFramePr/>
          <p:nvPr>
            <p:custDataLst>
              <p:tags r:id="rId2"/>
            </p:custDataLst>
            <p:extLst>
              <p:ext uri="{D42A27DB-BD31-4B8C-83A1-F6EECF244321}">
                <p14:modId xmlns:p14="http://schemas.microsoft.com/office/powerpoint/2010/main" val="3073708944"/>
              </p:ext>
            </p:extLst>
          </p:nvPr>
        </p:nvGraphicFramePr>
        <p:xfrm>
          <a:off x="795867" y="1799167"/>
          <a:ext cx="8815917" cy="4138084"/>
        </p:xfrm>
        <a:graphic>
          <a:graphicData uri="http://schemas.openxmlformats.org/drawingml/2006/chart">
            <c:chart xmlns:c="http://schemas.openxmlformats.org/drawingml/2006/chart" xmlns:r="http://schemas.openxmlformats.org/officeDocument/2006/relationships" r:id="rId81"/>
          </a:graphicData>
        </a:graphic>
      </p:graphicFrame>
      <p:sp>
        <p:nvSpPr>
          <p:cNvPr id="7" name="Tijdelijke aanduiding voor tekst 2">
            <a:extLst>
              <a:ext uri="{FF2B5EF4-FFF2-40B4-BE49-F238E27FC236}">
                <a16:creationId xmlns:a16="http://schemas.microsoft.com/office/drawing/2014/main" id="{DAEF3855-C739-CFBA-8DE9-BBBAFF705CD8}"/>
              </a:ext>
            </a:extLst>
          </p:cNvPr>
          <p:cNvSpPr>
            <a:spLocks noGrp="1"/>
          </p:cNvSpPr>
          <p:nvPr>
            <p:custDataLst>
              <p:tags r:id="rId3"/>
            </p:custDataLst>
          </p:nvPr>
        </p:nvSpPr>
        <p:spPr bwMode="gray">
          <a:xfrm>
            <a:off x="914400" y="5473700"/>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E06B35F0-735E-41E0-B33E-D1F3393ADB74}" type="datetime'''''''''''''''''''''''''''''''''''''''''''''''''''''''''''0'''">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0</a:t>
            </a:fld>
            <a:endParaRPr lang="nl-NL" altLang="en-US" sz="1000" b="1" dirty="0">
              <a:solidFill>
                <a:srgbClr val="000000"/>
              </a:solidFill>
              <a:latin typeface="Arial" panose="020B0604020202020204" pitchFamily="34" charset="0"/>
              <a:ea typeface="+mj-ea"/>
              <a:cs typeface="+mn-cs"/>
              <a:sym typeface="Arial (Body)"/>
            </a:endParaRPr>
          </a:p>
        </p:txBody>
      </p:sp>
      <p:sp>
        <p:nvSpPr>
          <p:cNvPr id="8" name="Tijdelijke aanduiding voor tekst 2">
            <a:extLst>
              <a:ext uri="{FF2B5EF4-FFF2-40B4-BE49-F238E27FC236}">
                <a16:creationId xmlns:a16="http://schemas.microsoft.com/office/drawing/2014/main" id="{258C1684-AC15-F310-DFB8-58BA24A0BCC9}"/>
              </a:ext>
            </a:extLst>
          </p:cNvPr>
          <p:cNvSpPr>
            <a:spLocks noGrp="1"/>
          </p:cNvSpPr>
          <p:nvPr>
            <p:custDataLst>
              <p:tags r:id="rId4"/>
            </p:custDataLst>
          </p:nvPr>
        </p:nvSpPr>
        <p:spPr bwMode="gray">
          <a:xfrm>
            <a:off x="914400" y="5143500"/>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501C5484-AF6F-4743-9F0B-17EFB1B9DE39}" type="datetime'''''''''''''''''''''''''''''''''1'''''''''''''''''''''''">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1</a:t>
            </a:fld>
            <a:endParaRPr lang="nl-NL" altLang="en-US" sz="1000" b="1" dirty="0">
              <a:solidFill>
                <a:srgbClr val="000000"/>
              </a:solidFill>
              <a:latin typeface="Arial" panose="020B0604020202020204" pitchFamily="34" charset="0"/>
              <a:ea typeface="+mj-ea"/>
              <a:cs typeface="+mn-cs"/>
              <a:sym typeface="Arial (Body)"/>
            </a:endParaRPr>
          </a:p>
        </p:txBody>
      </p:sp>
      <p:sp>
        <p:nvSpPr>
          <p:cNvPr id="9" name="Tijdelijke aanduiding voor tekst 2">
            <a:extLst>
              <a:ext uri="{FF2B5EF4-FFF2-40B4-BE49-F238E27FC236}">
                <a16:creationId xmlns:a16="http://schemas.microsoft.com/office/drawing/2014/main" id="{722C45DA-20C5-E653-143F-ABF7485318C6}"/>
              </a:ext>
            </a:extLst>
          </p:cNvPr>
          <p:cNvSpPr>
            <a:spLocks noGrp="1"/>
          </p:cNvSpPr>
          <p:nvPr>
            <p:custDataLst>
              <p:tags r:id="rId5"/>
            </p:custDataLst>
          </p:nvPr>
        </p:nvSpPr>
        <p:spPr bwMode="gray">
          <a:xfrm>
            <a:off x="914400" y="4813300"/>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1314C078-EF37-4569-8643-FD400D8451E8}" type="datetime'''''''''''''''''''''''''''''''''''''''''2'''''''''''''''">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2</a:t>
            </a:fld>
            <a:endParaRPr lang="nl-NL" altLang="en-US" sz="1000" b="1" dirty="0">
              <a:solidFill>
                <a:srgbClr val="000000"/>
              </a:solidFill>
              <a:latin typeface="Arial" panose="020B0604020202020204" pitchFamily="34" charset="0"/>
              <a:ea typeface="+mj-ea"/>
              <a:cs typeface="+mn-cs"/>
              <a:sym typeface="Arial (Body)"/>
            </a:endParaRPr>
          </a:p>
        </p:txBody>
      </p:sp>
      <p:sp>
        <p:nvSpPr>
          <p:cNvPr id="10" name="Tijdelijke aanduiding voor tekst 2">
            <a:extLst>
              <a:ext uri="{FF2B5EF4-FFF2-40B4-BE49-F238E27FC236}">
                <a16:creationId xmlns:a16="http://schemas.microsoft.com/office/drawing/2014/main" id="{B3DC2DDC-3D5C-9D4C-1DBE-0B4E9C22BDE7}"/>
              </a:ext>
            </a:extLst>
          </p:cNvPr>
          <p:cNvSpPr>
            <a:spLocks noGrp="1"/>
          </p:cNvSpPr>
          <p:nvPr>
            <p:custDataLst>
              <p:tags r:id="rId6"/>
            </p:custDataLst>
          </p:nvPr>
        </p:nvSpPr>
        <p:spPr bwMode="gray">
          <a:xfrm>
            <a:off x="914400" y="4483100"/>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5B3FD92A-A4E3-4600-996F-47B093AD1DDB}" type="datetime'''''''''''''3'''''''''''''''''''''''''''''''">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3</a:t>
            </a:fld>
            <a:endParaRPr lang="nl-NL" altLang="en-US" sz="1000" b="1" dirty="0">
              <a:solidFill>
                <a:srgbClr val="000000"/>
              </a:solidFill>
              <a:latin typeface="Arial" panose="020B0604020202020204" pitchFamily="34" charset="0"/>
              <a:ea typeface="+mj-ea"/>
              <a:cs typeface="+mn-cs"/>
              <a:sym typeface="Arial (Body)"/>
            </a:endParaRPr>
          </a:p>
        </p:txBody>
      </p:sp>
      <p:sp>
        <p:nvSpPr>
          <p:cNvPr id="11" name="Tijdelijke aanduiding voor tekst 2">
            <a:extLst>
              <a:ext uri="{FF2B5EF4-FFF2-40B4-BE49-F238E27FC236}">
                <a16:creationId xmlns:a16="http://schemas.microsoft.com/office/drawing/2014/main" id="{9796798B-1F34-8327-F398-74971FA2290F}"/>
              </a:ext>
            </a:extLst>
          </p:cNvPr>
          <p:cNvSpPr>
            <a:spLocks noGrp="1"/>
          </p:cNvSpPr>
          <p:nvPr>
            <p:custDataLst>
              <p:tags r:id="rId7"/>
            </p:custDataLst>
          </p:nvPr>
        </p:nvSpPr>
        <p:spPr bwMode="gray">
          <a:xfrm>
            <a:off x="914400" y="4152900"/>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0E65AB96-6DD8-4C0B-BC77-8C33698CB0EC}" type="datetime'''''''''''''4'''''''''''''''''''''''''''''''''''''">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4</a:t>
            </a:fld>
            <a:endParaRPr lang="nl-NL" altLang="en-US" sz="1000" b="1" dirty="0">
              <a:solidFill>
                <a:srgbClr val="000000"/>
              </a:solidFill>
              <a:latin typeface="Arial" panose="020B0604020202020204" pitchFamily="34" charset="0"/>
              <a:ea typeface="+mj-ea"/>
              <a:cs typeface="+mn-cs"/>
              <a:sym typeface="Arial (Body)"/>
            </a:endParaRPr>
          </a:p>
        </p:txBody>
      </p:sp>
      <p:sp>
        <p:nvSpPr>
          <p:cNvPr id="12" name="Tijdelijke aanduiding voor tekst 2">
            <a:extLst>
              <a:ext uri="{FF2B5EF4-FFF2-40B4-BE49-F238E27FC236}">
                <a16:creationId xmlns:a16="http://schemas.microsoft.com/office/drawing/2014/main" id="{3EFA6916-4F03-C62B-E2E2-AF8CB93B38DC}"/>
              </a:ext>
            </a:extLst>
          </p:cNvPr>
          <p:cNvSpPr>
            <a:spLocks noGrp="1"/>
          </p:cNvSpPr>
          <p:nvPr>
            <p:custDataLst>
              <p:tags r:id="rId8"/>
            </p:custDataLst>
          </p:nvPr>
        </p:nvSpPr>
        <p:spPr bwMode="gray">
          <a:xfrm>
            <a:off x="914400" y="3824817"/>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930006B7-0AA0-4D95-B638-FA5C4117464B}" type="datetime'''''''''''''''''''''''''''''5'''''''''''''''''''">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5</a:t>
            </a:fld>
            <a:endParaRPr lang="nl-NL" altLang="en-US" sz="1000" b="1" dirty="0">
              <a:solidFill>
                <a:srgbClr val="000000"/>
              </a:solidFill>
              <a:latin typeface="Arial" panose="020B0604020202020204" pitchFamily="34" charset="0"/>
              <a:ea typeface="+mj-ea"/>
              <a:cs typeface="+mn-cs"/>
              <a:sym typeface="Arial (Body)"/>
            </a:endParaRPr>
          </a:p>
        </p:txBody>
      </p:sp>
      <p:sp>
        <p:nvSpPr>
          <p:cNvPr id="13" name="Tijdelijke aanduiding voor tekst 2">
            <a:extLst>
              <a:ext uri="{FF2B5EF4-FFF2-40B4-BE49-F238E27FC236}">
                <a16:creationId xmlns:a16="http://schemas.microsoft.com/office/drawing/2014/main" id="{2DC836DF-10F2-8831-6011-3F9E39E6541B}"/>
              </a:ext>
            </a:extLst>
          </p:cNvPr>
          <p:cNvSpPr>
            <a:spLocks noGrp="1"/>
          </p:cNvSpPr>
          <p:nvPr>
            <p:custDataLst>
              <p:tags r:id="rId9"/>
            </p:custDataLst>
          </p:nvPr>
        </p:nvSpPr>
        <p:spPr bwMode="gray">
          <a:xfrm>
            <a:off x="914400" y="3494617"/>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E298E965-DBBC-4985-8E7B-AF348713B869}" type="datetime'''''''''''''''6'''''''''''''''''''''''''''''''''''''''''">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6</a:t>
            </a:fld>
            <a:endParaRPr lang="nl-NL" altLang="en-US" sz="1000" b="1" dirty="0">
              <a:solidFill>
                <a:srgbClr val="000000"/>
              </a:solidFill>
              <a:latin typeface="Arial" panose="020B0604020202020204" pitchFamily="34" charset="0"/>
              <a:ea typeface="+mj-ea"/>
              <a:cs typeface="+mn-cs"/>
              <a:sym typeface="Arial (Body)"/>
            </a:endParaRPr>
          </a:p>
        </p:txBody>
      </p:sp>
      <p:sp>
        <p:nvSpPr>
          <p:cNvPr id="14" name="Tijdelijke aanduiding voor tekst 2">
            <a:extLst>
              <a:ext uri="{FF2B5EF4-FFF2-40B4-BE49-F238E27FC236}">
                <a16:creationId xmlns:a16="http://schemas.microsoft.com/office/drawing/2014/main" id="{15817EDC-883C-736B-5E3E-280B5F3F8A4C}"/>
              </a:ext>
            </a:extLst>
          </p:cNvPr>
          <p:cNvSpPr>
            <a:spLocks noGrp="1"/>
          </p:cNvSpPr>
          <p:nvPr>
            <p:custDataLst>
              <p:tags r:id="rId10"/>
            </p:custDataLst>
          </p:nvPr>
        </p:nvSpPr>
        <p:spPr bwMode="gray">
          <a:xfrm>
            <a:off x="914400" y="3164417"/>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35B428BB-3C1C-450E-8802-1F10057096B3}" type="datetime'''''''''''''''''''''''''''''''''''''''''''''''''''''7'''''''">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7</a:t>
            </a:fld>
            <a:endParaRPr lang="nl-NL" altLang="en-US" sz="1000" b="1" dirty="0">
              <a:solidFill>
                <a:srgbClr val="000000"/>
              </a:solidFill>
              <a:latin typeface="Arial" panose="020B0604020202020204" pitchFamily="34" charset="0"/>
              <a:ea typeface="+mj-ea"/>
              <a:cs typeface="+mn-cs"/>
              <a:sym typeface="Arial (Body)"/>
            </a:endParaRPr>
          </a:p>
        </p:txBody>
      </p:sp>
      <p:sp>
        <p:nvSpPr>
          <p:cNvPr id="15" name="Tijdelijke aanduiding voor tekst 2">
            <a:extLst>
              <a:ext uri="{FF2B5EF4-FFF2-40B4-BE49-F238E27FC236}">
                <a16:creationId xmlns:a16="http://schemas.microsoft.com/office/drawing/2014/main" id="{D9B719B2-FD6F-C28E-A069-B4A095F081BC}"/>
              </a:ext>
            </a:extLst>
          </p:cNvPr>
          <p:cNvSpPr>
            <a:spLocks noGrp="1"/>
          </p:cNvSpPr>
          <p:nvPr>
            <p:custDataLst>
              <p:tags r:id="rId11"/>
            </p:custDataLst>
          </p:nvPr>
        </p:nvSpPr>
        <p:spPr bwMode="gray">
          <a:xfrm>
            <a:off x="914400" y="2834217"/>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019D640D-BB96-4FDD-82A4-157E0D688FBC}" type="datetime'''''''''''''''8'''''''''''''''''''''''''''''''''''''''''''''''">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8</a:t>
            </a:fld>
            <a:endParaRPr lang="nl-NL" altLang="en-US" sz="1000" b="1" dirty="0">
              <a:solidFill>
                <a:srgbClr val="000000"/>
              </a:solidFill>
              <a:latin typeface="Arial" panose="020B0604020202020204" pitchFamily="34" charset="0"/>
              <a:ea typeface="+mj-ea"/>
              <a:cs typeface="+mn-cs"/>
              <a:sym typeface="Arial (Body)"/>
            </a:endParaRPr>
          </a:p>
        </p:txBody>
      </p:sp>
      <p:sp>
        <p:nvSpPr>
          <p:cNvPr id="16" name="Tijdelijke aanduiding voor tekst 2">
            <a:extLst>
              <a:ext uri="{FF2B5EF4-FFF2-40B4-BE49-F238E27FC236}">
                <a16:creationId xmlns:a16="http://schemas.microsoft.com/office/drawing/2014/main" id="{886F6175-AD10-9593-9C66-65A02AE46C0E}"/>
              </a:ext>
            </a:extLst>
          </p:cNvPr>
          <p:cNvSpPr>
            <a:spLocks noGrp="1"/>
          </p:cNvSpPr>
          <p:nvPr>
            <p:custDataLst>
              <p:tags r:id="rId12"/>
            </p:custDataLst>
          </p:nvPr>
        </p:nvSpPr>
        <p:spPr bwMode="gray">
          <a:xfrm>
            <a:off x="914400" y="2506133"/>
            <a:ext cx="69851"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2447DC77-B5F6-44FF-8953-8585B430B9B6}" type="datetime'''''''''''9'''''''''''''''''''''''''''''''''''''">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9</a:t>
            </a:fld>
            <a:endParaRPr lang="nl-NL" altLang="en-US" sz="1000" b="1" dirty="0">
              <a:solidFill>
                <a:srgbClr val="000000"/>
              </a:solidFill>
              <a:latin typeface="Arial" panose="020B0604020202020204" pitchFamily="34" charset="0"/>
              <a:ea typeface="+mj-ea"/>
              <a:cs typeface="+mn-cs"/>
              <a:sym typeface="Arial (Body)"/>
            </a:endParaRPr>
          </a:p>
        </p:txBody>
      </p:sp>
      <p:sp>
        <p:nvSpPr>
          <p:cNvPr id="17" name="Tijdelijke aanduiding voor tekst 2">
            <a:extLst>
              <a:ext uri="{FF2B5EF4-FFF2-40B4-BE49-F238E27FC236}">
                <a16:creationId xmlns:a16="http://schemas.microsoft.com/office/drawing/2014/main" id="{221AFE68-0D43-5432-A3C0-2BB12F001B27}"/>
              </a:ext>
            </a:extLst>
          </p:cNvPr>
          <p:cNvSpPr>
            <a:spLocks noGrp="1"/>
          </p:cNvSpPr>
          <p:nvPr>
            <p:custDataLst>
              <p:tags r:id="rId13"/>
            </p:custDataLst>
          </p:nvPr>
        </p:nvSpPr>
        <p:spPr bwMode="gray">
          <a:xfrm>
            <a:off x="844551" y="2175933"/>
            <a:ext cx="139700"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spcCol="0"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81AF56AE-0636-479B-A505-BE0C48242118}" type="datetime'''''''''''''''''''1''0'''''''''''">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10</a:t>
            </a:fld>
            <a:endParaRPr lang="nl-NL" altLang="en-US" sz="1000" b="1" dirty="0">
              <a:solidFill>
                <a:srgbClr val="000000"/>
              </a:solidFill>
              <a:latin typeface="Arial" panose="020B0604020202020204" pitchFamily="34" charset="0"/>
              <a:ea typeface="+mj-ea"/>
              <a:cs typeface="+mn-cs"/>
              <a:sym typeface="Arial (Body)"/>
            </a:endParaRPr>
          </a:p>
        </p:txBody>
      </p:sp>
      <p:sp>
        <p:nvSpPr>
          <p:cNvPr id="18" name="Tijdelijke aanduiding voor tekst 2">
            <a:extLst>
              <a:ext uri="{FF2B5EF4-FFF2-40B4-BE49-F238E27FC236}">
                <a16:creationId xmlns:a16="http://schemas.microsoft.com/office/drawing/2014/main" id="{86981D2B-D279-EAC0-0BBB-F72F2E419CD0}"/>
              </a:ext>
            </a:extLst>
          </p:cNvPr>
          <p:cNvSpPr>
            <a:spLocks noGrp="1"/>
          </p:cNvSpPr>
          <p:nvPr>
            <p:custDataLst>
              <p:tags r:id="rId14"/>
            </p:custDataLst>
          </p:nvPr>
        </p:nvSpPr>
        <p:spPr bwMode="gray">
          <a:xfrm>
            <a:off x="844551" y="1845733"/>
            <a:ext cx="139700"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lc="http://schemas.openxmlformats.org/drawingml/2006/lockedCanvas" val="1"/>
            </a:ext>
          </a:extLst>
        </p:spPr>
        <p:txBody>
          <a:bodyPr vert="horz" wrap="none" lIns="0" tIns="0" rIns="0" bIns="0" numCol="1"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r" defTabSz="912796">
              <a:spcBef>
                <a:spcPct val="0"/>
              </a:spcBef>
              <a:buNone/>
            </a:pPr>
            <a:fld id="{4209FACA-2427-4B90-A431-C844672F152D}" type="datetime'''''1''''''''''''1'''''''''''''''''''''''''''''''''''''''">
              <a:rPr lang="nl-NL" altLang="en-US" sz="1000" b="1">
                <a:solidFill>
                  <a:srgbClr val="000000"/>
                </a:solidFill>
                <a:latin typeface="Arial" panose="020B0604020202020204" pitchFamily="34" charset="0"/>
                <a:ea typeface="+mj-ea"/>
                <a:cs typeface="+mn-cs"/>
                <a:sym typeface="Arial (Body)"/>
              </a:rPr>
              <a:pPr marL="0" indent="0" algn="r" defTabSz="912796">
                <a:spcBef>
                  <a:spcPct val="0"/>
                </a:spcBef>
                <a:buNone/>
              </a:pPr>
              <a:t>11</a:t>
            </a:fld>
            <a:endParaRPr lang="nl-NL" altLang="en-US" sz="1000" b="1" dirty="0">
              <a:solidFill>
                <a:srgbClr val="000000"/>
              </a:solidFill>
              <a:latin typeface="Arial" panose="020B0604020202020204" pitchFamily="34" charset="0"/>
              <a:ea typeface="+mj-ea"/>
              <a:cs typeface="+mn-cs"/>
              <a:sym typeface="Arial (Body)"/>
            </a:endParaRPr>
          </a:p>
        </p:txBody>
      </p:sp>
      <p:cxnSp>
        <p:nvCxnSpPr>
          <p:cNvPr id="19" name="Straight Connector 18">
            <a:extLst>
              <a:ext uri="{FF2B5EF4-FFF2-40B4-BE49-F238E27FC236}">
                <a16:creationId xmlns:a16="http://schemas.microsoft.com/office/drawing/2014/main" id="{17B4E6EA-83D5-11DC-26B3-6EFA0F996EEB}"/>
              </a:ext>
            </a:extLst>
          </p:cNvPr>
          <p:cNvCxnSpPr/>
          <p:nvPr>
            <p:custDataLst>
              <p:tags r:id="rId15"/>
            </p:custDataLst>
          </p:nvPr>
        </p:nvCxnSpPr>
        <p:spPr bwMode="auto">
          <a:xfrm flipV="1">
            <a:off x="1111252" y="4044951"/>
            <a:ext cx="3215217" cy="552451"/>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AAB3F53-8B4E-1069-CF35-06D62E4E4274}"/>
              </a:ext>
            </a:extLst>
          </p:cNvPr>
          <p:cNvCxnSpPr>
            <a:cxnSpLocks/>
          </p:cNvCxnSpPr>
          <p:nvPr>
            <p:custDataLst>
              <p:tags r:id="rId16"/>
            </p:custDataLst>
          </p:nvPr>
        </p:nvCxnSpPr>
        <p:spPr bwMode="auto">
          <a:xfrm flipV="1">
            <a:off x="5204884" y="2438401"/>
            <a:ext cx="2923117" cy="1392767"/>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4115E01-9D2F-3593-2E6F-B7A0FEA4E418}"/>
              </a:ext>
            </a:extLst>
          </p:cNvPr>
          <p:cNvCxnSpPr/>
          <p:nvPr>
            <p:custDataLst>
              <p:tags r:id="rId17"/>
            </p:custDataLst>
          </p:nvPr>
        </p:nvCxnSpPr>
        <p:spPr bwMode="auto">
          <a:xfrm>
            <a:off x="5789084" y="4182534"/>
            <a:ext cx="0" cy="27517"/>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3F31BB2-565C-E321-9483-4B3465165E87}"/>
              </a:ext>
            </a:extLst>
          </p:cNvPr>
          <p:cNvCxnSpPr/>
          <p:nvPr>
            <p:custDataLst>
              <p:tags r:id="rId18"/>
            </p:custDataLst>
          </p:nvPr>
        </p:nvCxnSpPr>
        <p:spPr bwMode="auto">
          <a:xfrm flipH="1">
            <a:off x="1166285" y="5016501"/>
            <a:ext cx="38100" cy="46567"/>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501A3763-8F26-3138-33D7-3C0274838702}"/>
              </a:ext>
            </a:extLst>
          </p:cNvPr>
          <p:cNvCxnSpPr>
            <a:cxnSpLocks/>
          </p:cNvCxnSpPr>
          <p:nvPr>
            <p:custDataLst>
              <p:tags r:id="rId19"/>
            </p:custDataLst>
          </p:nvPr>
        </p:nvCxnSpPr>
        <p:spPr bwMode="auto">
          <a:xfrm>
            <a:off x="9004300" y="2203451"/>
            <a:ext cx="0" cy="31751"/>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5755CF35-FA46-72ED-B7C6-68E504492B18}"/>
              </a:ext>
            </a:extLst>
          </p:cNvPr>
          <p:cNvCxnSpPr>
            <a:cxnSpLocks/>
          </p:cNvCxnSpPr>
          <p:nvPr>
            <p:custDataLst>
              <p:tags r:id="rId20"/>
            </p:custDataLst>
          </p:nvPr>
        </p:nvCxnSpPr>
        <p:spPr bwMode="auto">
          <a:xfrm>
            <a:off x="8420100" y="2586567"/>
            <a:ext cx="0" cy="31751"/>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D71BD7AD-557E-DA01-3279-043683A8781E}"/>
              </a:ext>
            </a:extLst>
          </p:cNvPr>
          <p:cNvCxnSpPr>
            <a:cxnSpLocks/>
          </p:cNvCxnSpPr>
          <p:nvPr>
            <p:custDataLst>
              <p:tags r:id="rId21"/>
            </p:custDataLst>
          </p:nvPr>
        </p:nvCxnSpPr>
        <p:spPr bwMode="auto">
          <a:xfrm>
            <a:off x="8712200" y="2406651"/>
            <a:ext cx="0" cy="31751"/>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F4821A4-1DC0-1631-5C92-99BAA2780498}"/>
              </a:ext>
            </a:extLst>
          </p:cNvPr>
          <p:cNvCxnSpPr/>
          <p:nvPr>
            <p:custDataLst>
              <p:tags r:id="rId22"/>
            </p:custDataLst>
          </p:nvPr>
        </p:nvCxnSpPr>
        <p:spPr bwMode="auto">
          <a:xfrm flipV="1">
            <a:off x="5789084" y="4419600"/>
            <a:ext cx="0" cy="27517"/>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FA2E8106-6432-67A5-4399-B336299B3297}"/>
              </a:ext>
            </a:extLst>
          </p:cNvPr>
          <p:cNvCxnSpPr>
            <a:cxnSpLocks/>
          </p:cNvCxnSpPr>
          <p:nvPr>
            <p:custDataLst>
              <p:tags r:id="rId23"/>
            </p:custDataLst>
          </p:nvPr>
        </p:nvCxnSpPr>
        <p:spPr bwMode="auto">
          <a:xfrm>
            <a:off x="9296400" y="1991785"/>
            <a:ext cx="0" cy="31751"/>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217DE0E-C0C4-F943-1684-35048BD1C839}"/>
              </a:ext>
            </a:extLst>
          </p:cNvPr>
          <p:cNvCxnSpPr/>
          <p:nvPr>
            <p:custDataLst>
              <p:tags r:id="rId24"/>
            </p:custDataLst>
          </p:nvPr>
        </p:nvCxnSpPr>
        <p:spPr bwMode="auto">
          <a:xfrm>
            <a:off x="5496984" y="4239684"/>
            <a:ext cx="0" cy="27517"/>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ABE293F-E2E5-BD9F-E29B-D3D39DD23B86}"/>
              </a:ext>
            </a:extLst>
          </p:cNvPr>
          <p:cNvCxnSpPr/>
          <p:nvPr>
            <p:custDataLst>
              <p:tags r:id="rId25"/>
            </p:custDataLst>
          </p:nvPr>
        </p:nvCxnSpPr>
        <p:spPr bwMode="auto">
          <a:xfrm flipV="1">
            <a:off x="5496984" y="4383618"/>
            <a:ext cx="0" cy="27517"/>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 name="Tijdelijke aanduiding voor tekst 2">
            <a:extLst>
              <a:ext uri="{FF2B5EF4-FFF2-40B4-BE49-F238E27FC236}">
                <a16:creationId xmlns:a16="http://schemas.microsoft.com/office/drawing/2014/main" id="{293F95F9-0D8A-39DF-0B49-517C3C34BAE5}"/>
              </a:ext>
            </a:extLst>
          </p:cNvPr>
          <p:cNvSpPr>
            <a:spLocks noGrp="1"/>
          </p:cNvSpPr>
          <p:nvPr>
            <p:custDataLst>
              <p:tags r:id="rId26"/>
            </p:custDataLst>
          </p:nvPr>
        </p:nvSpPr>
        <p:spPr bwMode="gray">
          <a:xfrm>
            <a:off x="1153584" y="487891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07E46329-F7A4-4B5A-9013-D1F6D55D8E3B}" type="datetime'1'''''',''''''''2'">
              <a:rPr lang="nl-NL" altLang="en-US" sz="1000" b="1">
                <a:solidFill>
                  <a:srgbClr val="000000"/>
                </a:solidFill>
                <a:ea typeface="+mj-ea"/>
                <a:cs typeface="+mn-cs"/>
              </a:rPr>
              <a:pPr marL="0" indent="0" algn="ctr" defTabSz="912796">
                <a:spcBef>
                  <a:spcPct val="0"/>
                </a:spcBef>
                <a:buNone/>
              </a:pPr>
              <a:t>1,2</a:t>
            </a:fld>
            <a:endParaRPr lang="nl-NL" altLang="en-US" sz="1000" b="1" dirty="0">
              <a:solidFill>
                <a:srgbClr val="000000"/>
              </a:solidFill>
              <a:latin typeface="Arial"/>
              <a:ea typeface="+mj-ea"/>
              <a:cs typeface="+mn-cs"/>
              <a:sym typeface="Arial (Body)"/>
            </a:endParaRPr>
          </a:p>
        </p:txBody>
      </p:sp>
      <p:sp>
        <p:nvSpPr>
          <p:cNvPr id="39" name="Tijdelijke aanduiding voor tekst 2">
            <a:extLst>
              <a:ext uri="{FF2B5EF4-FFF2-40B4-BE49-F238E27FC236}">
                <a16:creationId xmlns:a16="http://schemas.microsoft.com/office/drawing/2014/main" id="{A992D199-0197-F98B-AB40-F009B4E6537B}"/>
              </a:ext>
            </a:extLst>
          </p:cNvPr>
          <p:cNvSpPr>
            <a:spLocks noGrp="1"/>
          </p:cNvSpPr>
          <p:nvPr>
            <p:custDataLst>
              <p:tags r:id="rId27"/>
            </p:custDataLst>
          </p:nvPr>
        </p:nvSpPr>
        <p:spPr bwMode="gray">
          <a:xfrm>
            <a:off x="1297517" y="4832351"/>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38079004-D07E-4D31-9CDD-B4979641C582}" type="datetime'''''''''''''''''''''1'''''''''',''''''''''''4'''''''''">
              <a:rPr lang="nl-NL" altLang="en-US" sz="1000" b="1">
                <a:solidFill>
                  <a:srgbClr val="000000"/>
                </a:solidFill>
                <a:ea typeface="+mj-ea"/>
                <a:cs typeface="+mn-cs"/>
              </a:rPr>
              <a:pPr marL="0" indent="0" algn="ctr" defTabSz="912796">
                <a:spcBef>
                  <a:spcPct val="0"/>
                </a:spcBef>
                <a:buNone/>
              </a:pPr>
              <a:t>1,4</a:t>
            </a:fld>
            <a:endParaRPr lang="nl-NL" altLang="en-US" sz="1000" b="1" dirty="0">
              <a:solidFill>
                <a:srgbClr val="000000"/>
              </a:solidFill>
              <a:latin typeface="Arial"/>
              <a:ea typeface="+mj-ea"/>
              <a:cs typeface="+mn-cs"/>
              <a:sym typeface="Arial (Body)"/>
            </a:endParaRPr>
          </a:p>
        </p:txBody>
      </p:sp>
      <p:sp>
        <p:nvSpPr>
          <p:cNvPr id="50" name="Tijdelijke aanduiding voor tekst 2">
            <a:extLst>
              <a:ext uri="{FF2B5EF4-FFF2-40B4-BE49-F238E27FC236}">
                <a16:creationId xmlns:a16="http://schemas.microsoft.com/office/drawing/2014/main" id="{89780F4D-524B-B535-4C5A-F6E339597B19}"/>
              </a:ext>
            </a:extLst>
          </p:cNvPr>
          <p:cNvSpPr>
            <a:spLocks noGrp="1"/>
          </p:cNvSpPr>
          <p:nvPr>
            <p:custDataLst>
              <p:tags r:id="rId28"/>
            </p:custDataLst>
          </p:nvPr>
        </p:nvSpPr>
        <p:spPr bwMode="gray">
          <a:xfrm>
            <a:off x="1589617" y="476461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endParaRPr lang="nl-NL" altLang="en-US" sz="1000" b="1" dirty="0">
              <a:solidFill>
                <a:srgbClr val="000000"/>
              </a:solidFill>
              <a:latin typeface="Arial"/>
              <a:ea typeface="+mj-ea"/>
              <a:cs typeface="+mn-cs"/>
              <a:sym typeface="Arial (Body)"/>
            </a:endParaRPr>
          </a:p>
        </p:txBody>
      </p:sp>
      <p:sp>
        <p:nvSpPr>
          <p:cNvPr id="60" name="Tijdelijke aanduiding voor tekst 2">
            <a:extLst>
              <a:ext uri="{FF2B5EF4-FFF2-40B4-BE49-F238E27FC236}">
                <a16:creationId xmlns:a16="http://schemas.microsoft.com/office/drawing/2014/main" id="{57AE3128-6C9C-E99E-A49F-74759B0DE286}"/>
              </a:ext>
            </a:extLst>
          </p:cNvPr>
          <p:cNvSpPr>
            <a:spLocks noGrp="1"/>
          </p:cNvSpPr>
          <p:nvPr>
            <p:custDataLst>
              <p:tags r:id="rId29"/>
            </p:custDataLst>
          </p:nvPr>
        </p:nvSpPr>
        <p:spPr bwMode="gray">
          <a:xfrm>
            <a:off x="1883833" y="470746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27087112-9664-46F3-A080-AEC1947D7FA4}" type="datetime'1'''''''''''''''',''''7'">
              <a:rPr lang="nl-NL" altLang="en-US" sz="1000" b="1">
                <a:solidFill>
                  <a:srgbClr val="000000"/>
                </a:solidFill>
                <a:ea typeface="+mj-ea"/>
                <a:cs typeface="+mn-cs"/>
              </a:rPr>
              <a:pPr marL="0" indent="0" algn="ctr" defTabSz="912796">
                <a:spcBef>
                  <a:spcPct val="0"/>
                </a:spcBef>
                <a:buNone/>
              </a:pPr>
              <a:t>1,7</a:t>
            </a:fld>
            <a:endParaRPr lang="nl-NL" altLang="en-US" sz="1000" b="1" dirty="0">
              <a:solidFill>
                <a:srgbClr val="000000"/>
              </a:solidFill>
              <a:latin typeface="Arial"/>
              <a:ea typeface="+mj-ea"/>
              <a:cs typeface="+mn-cs"/>
              <a:sym typeface="Arial (Body)"/>
            </a:endParaRPr>
          </a:p>
        </p:txBody>
      </p:sp>
      <p:sp>
        <p:nvSpPr>
          <p:cNvPr id="61" name="Tijdelijke aanduiding voor tekst 2">
            <a:extLst>
              <a:ext uri="{FF2B5EF4-FFF2-40B4-BE49-F238E27FC236}">
                <a16:creationId xmlns:a16="http://schemas.microsoft.com/office/drawing/2014/main" id="{5C0FC965-AA31-42C6-4388-055F4CAA5653}"/>
              </a:ext>
            </a:extLst>
          </p:cNvPr>
          <p:cNvSpPr>
            <a:spLocks noGrp="1"/>
          </p:cNvSpPr>
          <p:nvPr>
            <p:custDataLst>
              <p:tags r:id="rId30"/>
            </p:custDataLst>
          </p:nvPr>
        </p:nvSpPr>
        <p:spPr bwMode="gray">
          <a:xfrm>
            <a:off x="2175933" y="4673600"/>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E1AD2AAC-9DD4-4ED7-8FCE-1923C4C9A600}" type="datetime'''''''''1'',''''''9'''''''''''''''''''''''''''''''''''''''''">
              <a:rPr lang="nl-NL" altLang="en-US" sz="1000" b="1">
                <a:solidFill>
                  <a:srgbClr val="000000"/>
                </a:solidFill>
                <a:ea typeface="+mj-ea"/>
                <a:cs typeface="+mn-cs"/>
              </a:rPr>
              <a:pPr marL="0" indent="0" algn="ctr" defTabSz="912796">
                <a:spcBef>
                  <a:spcPct val="0"/>
                </a:spcBef>
                <a:buNone/>
              </a:pPr>
              <a:t>1,9</a:t>
            </a:fld>
            <a:endParaRPr lang="nl-NL" altLang="en-US" sz="1000" b="1" dirty="0">
              <a:solidFill>
                <a:srgbClr val="000000"/>
              </a:solidFill>
              <a:latin typeface="Arial"/>
              <a:ea typeface="+mj-ea"/>
              <a:cs typeface="+mn-cs"/>
              <a:sym typeface="Arial (Body)"/>
            </a:endParaRPr>
          </a:p>
        </p:txBody>
      </p:sp>
      <p:sp>
        <p:nvSpPr>
          <p:cNvPr id="26" name="Tijdelijke aanduiding voor tekst 2">
            <a:extLst>
              <a:ext uri="{FF2B5EF4-FFF2-40B4-BE49-F238E27FC236}">
                <a16:creationId xmlns:a16="http://schemas.microsoft.com/office/drawing/2014/main" id="{10103F9E-595A-F6BF-2A8E-B12930D56211}"/>
              </a:ext>
            </a:extLst>
          </p:cNvPr>
          <p:cNvSpPr>
            <a:spLocks noGrp="1"/>
          </p:cNvSpPr>
          <p:nvPr>
            <p:custDataLst>
              <p:tags r:id="rId31"/>
            </p:custDataLst>
          </p:nvPr>
        </p:nvSpPr>
        <p:spPr bwMode="gray">
          <a:xfrm>
            <a:off x="2468033" y="4633384"/>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7B4FD58D-D88E-49D0-916A-E22F12CC89EB}" type="datetime'''''''''''2'''''''''''''''''''''',''''''''''''''0'''''">
              <a:rPr lang="nl-NL" altLang="en-US" sz="1000" b="1">
                <a:solidFill>
                  <a:srgbClr val="000000"/>
                </a:solidFill>
                <a:ea typeface="+mj-ea"/>
                <a:cs typeface="+mn-cs"/>
              </a:rPr>
              <a:pPr marL="0" indent="0" algn="ctr" defTabSz="912796">
                <a:spcBef>
                  <a:spcPct val="0"/>
                </a:spcBef>
                <a:buNone/>
              </a:pPr>
              <a:t>2,0</a:t>
            </a:fld>
            <a:endParaRPr lang="nl-NL" altLang="en-US" sz="1000" b="1" dirty="0">
              <a:solidFill>
                <a:srgbClr val="000000"/>
              </a:solidFill>
              <a:latin typeface="Arial"/>
              <a:ea typeface="+mj-ea"/>
              <a:cs typeface="+mn-cs"/>
              <a:sym typeface="Arial (Body)"/>
            </a:endParaRPr>
          </a:p>
        </p:txBody>
      </p:sp>
      <p:sp>
        <p:nvSpPr>
          <p:cNvPr id="27" name="Tijdelijke aanduiding voor tekst 2">
            <a:extLst>
              <a:ext uri="{FF2B5EF4-FFF2-40B4-BE49-F238E27FC236}">
                <a16:creationId xmlns:a16="http://schemas.microsoft.com/office/drawing/2014/main" id="{19858563-947E-D122-C67F-70E1DBD3FBF1}"/>
              </a:ext>
            </a:extLst>
          </p:cNvPr>
          <p:cNvSpPr>
            <a:spLocks noGrp="1"/>
          </p:cNvSpPr>
          <p:nvPr>
            <p:custDataLst>
              <p:tags r:id="rId32"/>
            </p:custDataLst>
          </p:nvPr>
        </p:nvSpPr>
        <p:spPr bwMode="gray">
          <a:xfrm>
            <a:off x="2760133" y="459316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2E2F146F-22A0-4E30-B924-C726F24CA543}" type="datetime'''''''''''''''2'''''''''''''''''''''''''''''''''''''''',1'''''">
              <a:rPr lang="nl-NL" altLang="en-US" sz="1000" b="1">
                <a:solidFill>
                  <a:srgbClr val="000000"/>
                </a:solidFill>
                <a:ea typeface="+mj-ea"/>
                <a:cs typeface="+mn-cs"/>
              </a:rPr>
              <a:pPr marL="0" indent="0" algn="ctr" defTabSz="912796">
                <a:spcBef>
                  <a:spcPct val="0"/>
                </a:spcBef>
                <a:buNone/>
              </a:pPr>
              <a:t>2,1</a:t>
            </a:fld>
            <a:endParaRPr lang="nl-NL" altLang="en-US" sz="1000" b="1" dirty="0">
              <a:solidFill>
                <a:srgbClr val="000000"/>
              </a:solidFill>
              <a:latin typeface="Arial"/>
              <a:ea typeface="+mj-ea"/>
              <a:cs typeface="+mn-cs"/>
              <a:sym typeface="Arial (Body)"/>
            </a:endParaRPr>
          </a:p>
        </p:txBody>
      </p:sp>
      <p:sp>
        <p:nvSpPr>
          <p:cNvPr id="28" name="Tijdelijke aanduiding voor tekst 2">
            <a:extLst>
              <a:ext uri="{FF2B5EF4-FFF2-40B4-BE49-F238E27FC236}">
                <a16:creationId xmlns:a16="http://schemas.microsoft.com/office/drawing/2014/main" id="{FC762D5C-BD3C-AB80-23BD-88EBF257225A}"/>
              </a:ext>
            </a:extLst>
          </p:cNvPr>
          <p:cNvSpPr>
            <a:spLocks noGrp="1"/>
          </p:cNvSpPr>
          <p:nvPr>
            <p:custDataLst>
              <p:tags r:id="rId33"/>
            </p:custDataLst>
          </p:nvPr>
        </p:nvSpPr>
        <p:spPr bwMode="gray">
          <a:xfrm>
            <a:off x="3052233" y="4552951"/>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4B4E02D3-4903-482D-9105-1EF8837AB18C}" type="datetime'2'''''''',''''''''''''''''''''''2'">
              <a:rPr lang="nl-NL" altLang="en-US" sz="1000" b="1">
                <a:solidFill>
                  <a:srgbClr val="000000"/>
                </a:solidFill>
                <a:ea typeface="+mj-ea"/>
                <a:cs typeface="+mn-cs"/>
              </a:rPr>
              <a:pPr marL="0" indent="0" algn="ctr" defTabSz="912796">
                <a:spcBef>
                  <a:spcPct val="0"/>
                </a:spcBef>
                <a:buNone/>
              </a:pPr>
              <a:t>2,2</a:t>
            </a:fld>
            <a:endParaRPr lang="nl-NL" altLang="en-US" sz="1000" b="1" dirty="0">
              <a:solidFill>
                <a:srgbClr val="000000"/>
              </a:solidFill>
              <a:latin typeface="Arial"/>
              <a:ea typeface="+mj-ea"/>
              <a:cs typeface="+mn-cs"/>
              <a:sym typeface="Arial (Body)"/>
            </a:endParaRPr>
          </a:p>
        </p:txBody>
      </p:sp>
      <p:sp>
        <p:nvSpPr>
          <p:cNvPr id="29" name="Tijdelijke aanduiding voor tekst 2">
            <a:extLst>
              <a:ext uri="{FF2B5EF4-FFF2-40B4-BE49-F238E27FC236}">
                <a16:creationId xmlns:a16="http://schemas.microsoft.com/office/drawing/2014/main" id="{42596431-F533-7CB4-4470-973607AE3EF0}"/>
              </a:ext>
            </a:extLst>
          </p:cNvPr>
          <p:cNvSpPr>
            <a:spLocks noGrp="1"/>
          </p:cNvSpPr>
          <p:nvPr>
            <p:custDataLst>
              <p:tags r:id="rId34"/>
            </p:custDataLst>
          </p:nvPr>
        </p:nvSpPr>
        <p:spPr bwMode="gray">
          <a:xfrm>
            <a:off x="3344333" y="448521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F85B521B-DAC3-4559-A48F-44F6813CA8D9}" type="datetime'''''''2'',4'''''''''''''''''''''''''''''''''''''''''''''''''">
              <a:rPr lang="nl-NL" altLang="en-US" sz="1000" b="1">
                <a:solidFill>
                  <a:srgbClr val="000000"/>
                </a:solidFill>
                <a:ea typeface="+mj-ea"/>
                <a:cs typeface="+mn-cs"/>
              </a:rPr>
              <a:pPr marL="0" indent="0" algn="ctr" defTabSz="912796">
                <a:spcBef>
                  <a:spcPct val="0"/>
                </a:spcBef>
                <a:buNone/>
              </a:pPr>
              <a:t>2,4</a:t>
            </a:fld>
            <a:endParaRPr lang="nl-NL" altLang="en-US" sz="1000" b="1" dirty="0">
              <a:solidFill>
                <a:srgbClr val="000000"/>
              </a:solidFill>
              <a:latin typeface="Arial"/>
              <a:ea typeface="+mj-ea"/>
              <a:cs typeface="+mn-cs"/>
              <a:sym typeface="Arial (Body)"/>
            </a:endParaRPr>
          </a:p>
        </p:txBody>
      </p:sp>
      <p:sp>
        <p:nvSpPr>
          <p:cNvPr id="35" name="Tijdelijke aanduiding voor tekst 2">
            <a:extLst>
              <a:ext uri="{FF2B5EF4-FFF2-40B4-BE49-F238E27FC236}">
                <a16:creationId xmlns:a16="http://schemas.microsoft.com/office/drawing/2014/main" id="{27C94191-FBA3-484E-5899-56CEC18FD39D}"/>
              </a:ext>
            </a:extLst>
          </p:cNvPr>
          <p:cNvSpPr>
            <a:spLocks noGrp="1"/>
          </p:cNvSpPr>
          <p:nvPr>
            <p:custDataLst>
              <p:tags r:id="rId35"/>
            </p:custDataLst>
          </p:nvPr>
        </p:nvSpPr>
        <p:spPr bwMode="gray">
          <a:xfrm>
            <a:off x="3636433" y="441536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A8165050-E93D-433C-BF2A-4CC06F9A204B}" type="datetime'''''''''2'''',6'''''''''''''''">
              <a:rPr lang="nl-NL" altLang="en-US" sz="1000" b="1">
                <a:solidFill>
                  <a:srgbClr val="000000"/>
                </a:solidFill>
                <a:ea typeface="+mj-ea"/>
                <a:cs typeface="+mn-cs"/>
              </a:rPr>
              <a:pPr marL="0" indent="0" algn="ctr" defTabSz="912796">
                <a:spcBef>
                  <a:spcPct val="0"/>
                </a:spcBef>
                <a:buNone/>
              </a:pPr>
              <a:t>2,6</a:t>
            </a:fld>
            <a:endParaRPr lang="nl-NL" altLang="en-US" sz="1000" b="1" dirty="0">
              <a:solidFill>
                <a:srgbClr val="000000"/>
              </a:solidFill>
              <a:latin typeface="Arial"/>
              <a:ea typeface="+mj-ea"/>
              <a:cs typeface="+mn-cs"/>
              <a:sym typeface="Arial (Body)"/>
            </a:endParaRPr>
          </a:p>
        </p:txBody>
      </p:sp>
      <p:sp>
        <p:nvSpPr>
          <p:cNvPr id="30" name="Tijdelijke aanduiding voor tekst 2">
            <a:extLst>
              <a:ext uri="{FF2B5EF4-FFF2-40B4-BE49-F238E27FC236}">
                <a16:creationId xmlns:a16="http://schemas.microsoft.com/office/drawing/2014/main" id="{7BE1472C-4650-5C8F-54D3-1E1CC45F66D7}"/>
              </a:ext>
            </a:extLst>
          </p:cNvPr>
          <p:cNvSpPr>
            <a:spLocks noGrp="1"/>
          </p:cNvSpPr>
          <p:nvPr>
            <p:custDataLst>
              <p:tags r:id="rId36"/>
            </p:custDataLst>
          </p:nvPr>
        </p:nvSpPr>
        <p:spPr bwMode="gray">
          <a:xfrm>
            <a:off x="3928533" y="436456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4524B310-5438-44A9-88F7-875D1C4DD8F5}" type="datetime'''''''2'''''''''''''''''''''''''''',''''''''''8'''''''''">
              <a:rPr lang="nl-NL" altLang="en-US" sz="1000" b="1">
                <a:solidFill>
                  <a:srgbClr val="000000"/>
                </a:solidFill>
                <a:ea typeface="+mj-ea"/>
                <a:cs typeface="+mn-cs"/>
              </a:rPr>
              <a:pPr marL="0" indent="0" algn="ctr" defTabSz="912796">
                <a:spcBef>
                  <a:spcPct val="0"/>
                </a:spcBef>
                <a:buNone/>
              </a:pPr>
              <a:t>2,8</a:t>
            </a:fld>
            <a:endParaRPr lang="nl-NL" altLang="en-US" sz="1000" b="1" dirty="0">
              <a:solidFill>
                <a:srgbClr val="000000"/>
              </a:solidFill>
              <a:latin typeface="Arial"/>
              <a:ea typeface="+mj-ea"/>
              <a:cs typeface="+mn-cs"/>
              <a:sym typeface="Arial (Body)"/>
            </a:endParaRPr>
          </a:p>
        </p:txBody>
      </p:sp>
      <p:sp>
        <p:nvSpPr>
          <p:cNvPr id="31" name="Tijdelijke aanduiding voor tekst 2">
            <a:extLst>
              <a:ext uri="{FF2B5EF4-FFF2-40B4-BE49-F238E27FC236}">
                <a16:creationId xmlns:a16="http://schemas.microsoft.com/office/drawing/2014/main" id="{94D71B8E-B425-F460-12FB-F77140FB15B1}"/>
              </a:ext>
            </a:extLst>
          </p:cNvPr>
          <p:cNvSpPr>
            <a:spLocks noGrp="1"/>
          </p:cNvSpPr>
          <p:nvPr>
            <p:custDataLst>
              <p:tags r:id="rId37"/>
            </p:custDataLst>
          </p:nvPr>
        </p:nvSpPr>
        <p:spPr bwMode="gray">
          <a:xfrm>
            <a:off x="4220633" y="432646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C46ECAF6-EBAC-4FB1-9CD5-C847113D177F}" type="datetime'''''''2'',''''''''''''''''''''''''''''''''9'''''''''''''''">
              <a:rPr lang="nl-NL" altLang="en-US" sz="1000" b="1">
                <a:solidFill>
                  <a:srgbClr val="000000"/>
                </a:solidFill>
                <a:ea typeface="+mj-ea"/>
                <a:cs typeface="+mn-cs"/>
              </a:rPr>
              <a:pPr marL="0" indent="0" algn="ctr" defTabSz="912796">
                <a:spcBef>
                  <a:spcPct val="0"/>
                </a:spcBef>
                <a:buNone/>
              </a:pPr>
              <a:t>2,9</a:t>
            </a:fld>
            <a:endParaRPr lang="nl-NL" altLang="en-US" sz="1000" b="1" dirty="0">
              <a:solidFill>
                <a:srgbClr val="000000"/>
              </a:solidFill>
              <a:latin typeface="Arial"/>
              <a:ea typeface="+mj-ea"/>
              <a:cs typeface="+mn-cs"/>
              <a:sym typeface="Arial (Body)"/>
            </a:endParaRPr>
          </a:p>
        </p:txBody>
      </p:sp>
      <p:sp>
        <p:nvSpPr>
          <p:cNvPr id="33" name="Tijdelijke aanduiding voor tekst 2">
            <a:extLst>
              <a:ext uri="{FF2B5EF4-FFF2-40B4-BE49-F238E27FC236}">
                <a16:creationId xmlns:a16="http://schemas.microsoft.com/office/drawing/2014/main" id="{DED34B7C-E701-5A76-45B5-E0E936931FF4}"/>
              </a:ext>
            </a:extLst>
          </p:cNvPr>
          <p:cNvSpPr>
            <a:spLocks noGrp="1"/>
          </p:cNvSpPr>
          <p:nvPr>
            <p:custDataLst>
              <p:tags r:id="rId38"/>
            </p:custDataLst>
          </p:nvPr>
        </p:nvSpPr>
        <p:spPr bwMode="gray">
          <a:xfrm>
            <a:off x="5391151" y="4102100"/>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B3B514FC-D4B2-4A6F-825F-2F51C4D7EAEF}" type="datetime'''''''3'''''''',''''''''''6'''''''''''">
              <a:rPr lang="nl-NL" altLang="en-US" sz="1000" b="1">
                <a:solidFill>
                  <a:srgbClr val="000000"/>
                </a:solidFill>
                <a:ea typeface="+mj-ea"/>
                <a:cs typeface="+mn-cs"/>
              </a:rPr>
              <a:pPr marL="0" indent="0" algn="ctr" defTabSz="912796">
                <a:spcBef>
                  <a:spcPct val="0"/>
                </a:spcBef>
                <a:buNone/>
              </a:pPr>
              <a:t>3,6</a:t>
            </a:fld>
            <a:endParaRPr lang="nl-NL" altLang="en-US" sz="1000" b="1" dirty="0">
              <a:solidFill>
                <a:srgbClr val="000000"/>
              </a:solidFill>
              <a:latin typeface="Arial"/>
              <a:ea typeface="+mj-ea"/>
              <a:cs typeface="+mn-cs"/>
              <a:sym typeface="Arial (Body)"/>
            </a:endParaRPr>
          </a:p>
        </p:txBody>
      </p:sp>
      <p:sp>
        <p:nvSpPr>
          <p:cNvPr id="43" name="Tijdelijke aanduiding voor tekst 2">
            <a:extLst>
              <a:ext uri="{FF2B5EF4-FFF2-40B4-BE49-F238E27FC236}">
                <a16:creationId xmlns:a16="http://schemas.microsoft.com/office/drawing/2014/main" id="{B808E248-B246-628D-B4F5-636BF4AD7F9D}"/>
              </a:ext>
            </a:extLst>
          </p:cNvPr>
          <p:cNvSpPr>
            <a:spLocks noGrp="1"/>
          </p:cNvSpPr>
          <p:nvPr>
            <p:custDataLst>
              <p:tags r:id="rId39"/>
            </p:custDataLst>
          </p:nvPr>
        </p:nvSpPr>
        <p:spPr bwMode="gray">
          <a:xfrm>
            <a:off x="6267451" y="4425951"/>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1D580109-5041-482D-84D4-045BB85E6EBB}" type="datetime'''''''3'''''''''''''''''',''''''''7'''''''''">
              <a:rPr lang="nl-NL" altLang="en-US" sz="1000" b="1">
                <a:solidFill>
                  <a:srgbClr val="000000"/>
                </a:solidFill>
                <a:ea typeface="+mj-ea"/>
                <a:cs typeface="+mn-cs"/>
              </a:rPr>
              <a:pPr marL="0" indent="0" algn="ctr" defTabSz="912796">
                <a:spcBef>
                  <a:spcPct val="0"/>
                </a:spcBef>
                <a:buNone/>
              </a:pPr>
              <a:t>3,7</a:t>
            </a:fld>
            <a:endParaRPr lang="nl-NL" altLang="en-US" sz="1000" b="1" dirty="0">
              <a:solidFill>
                <a:srgbClr val="000000"/>
              </a:solidFill>
              <a:latin typeface="Arial"/>
              <a:ea typeface="+mj-ea"/>
              <a:cs typeface="+mn-cs"/>
              <a:sym typeface="Arial (Body)"/>
            </a:endParaRPr>
          </a:p>
        </p:txBody>
      </p:sp>
      <p:sp>
        <p:nvSpPr>
          <p:cNvPr id="44" name="Tijdelijke aanduiding voor tekst 2">
            <a:extLst>
              <a:ext uri="{FF2B5EF4-FFF2-40B4-BE49-F238E27FC236}">
                <a16:creationId xmlns:a16="http://schemas.microsoft.com/office/drawing/2014/main" id="{2FEB76EB-EAF6-7164-0B14-8F74A461C7C1}"/>
              </a:ext>
            </a:extLst>
          </p:cNvPr>
          <p:cNvSpPr>
            <a:spLocks noGrp="1"/>
          </p:cNvSpPr>
          <p:nvPr>
            <p:custDataLst>
              <p:tags r:id="rId40"/>
            </p:custDataLst>
          </p:nvPr>
        </p:nvSpPr>
        <p:spPr bwMode="gray">
          <a:xfrm>
            <a:off x="6559551" y="3509433"/>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1CF0F37E-9437-49D7-8D0C-5B8BF88CFBC1}" type="datetime'''''''''''5'''''''''''''''''',''''''''''''4'''''''''''">
              <a:rPr lang="nl-NL" altLang="en-US" sz="1000" b="1">
                <a:solidFill>
                  <a:srgbClr val="000000"/>
                </a:solidFill>
                <a:ea typeface="+mj-ea"/>
                <a:cs typeface="+mn-cs"/>
              </a:rPr>
              <a:pPr marL="0" indent="0" algn="ctr" defTabSz="912796">
                <a:spcBef>
                  <a:spcPct val="0"/>
                </a:spcBef>
                <a:buNone/>
              </a:pPr>
              <a:t>5,4</a:t>
            </a:fld>
            <a:endParaRPr lang="nl-NL" altLang="en-US" sz="1000" b="1" dirty="0">
              <a:solidFill>
                <a:srgbClr val="000000"/>
              </a:solidFill>
              <a:latin typeface="Arial"/>
              <a:ea typeface="+mj-ea"/>
              <a:cs typeface="+mn-cs"/>
              <a:sym typeface="Arial (Body)"/>
            </a:endParaRPr>
          </a:p>
        </p:txBody>
      </p:sp>
      <p:sp>
        <p:nvSpPr>
          <p:cNvPr id="45" name="Tijdelijke aanduiding voor tekst 2">
            <a:extLst>
              <a:ext uri="{FF2B5EF4-FFF2-40B4-BE49-F238E27FC236}">
                <a16:creationId xmlns:a16="http://schemas.microsoft.com/office/drawing/2014/main" id="{3C77DE10-7DF9-9292-4773-E80B46AB12D0}"/>
              </a:ext>
            </a:extLst>
          </p:cNvPr>
          <p:cNvSpPr>
            <a:spLocks noGrp="1"/>
          </p:cNvSpPr>
          <p:nvPr>
            <p:custDataLst>
              <p:tags r:id="rId41"/>
            </p:custDataLst>
          </p:nvPr>
        </p:nvSpPr>
        <p:spPr bwMode="gray">
          <a:xfrm>
            <a:off x="6559551" y="4248151"/>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5A633172-990E-493F-A1DD-E64ADA96DFF7}" type="datetime'''''''''''''''4'''''''''''''''',''''''3'''''''''''''''''">
              <a:rPr lang="nl-NL" altLang="en-US" sz="1000" b="1">
                <a:solidFill>
                  <a:srgbClr val="000000"/>
                </a:solidFill>
                <a:ea typeface="+mj-ea"/>
                <a:cs typeface="+mn-cs"/>
              </a:rPr>
              <a:pPr marL="0" indent="0" algn="ctr" defTabSz="912796">
                <a:spcBef>
                  <a:spcPct val="0"/>
                </a:spcBef>
                <a:buNone/>
              </a:pPr>
              <a:t>4,3</a:t>
            </a:fld>
            <a:endParaRPr lang="nl-NL" altLang="en-US" sz="1000" b="1" dirty="0">
              <a:solidFill>
                <a:srgbClr val="000000"/>
              </a:solidFill>
              <a:latin typeface="Arial"/>
              <a:ea typeface="+mj-ea"/>
              <a:cs typeface="+mn-cs"/>
              <a:sym typeface="Arial (Body)"/>
            </a:endParaRPr>
          </a:p>
        </p:txBody>
      </p:sp>
      <p:sp>
        <p:nvSpPr>
          <p:cNvPr id="46" name="Tijdelijke aanduiding voor tekst 2">
            <a:extLst>
              <a:ext uri="{FF2B5EF4-FFF2-40B4-BE49-F238E27FC236}">
                <a16:creationId xmlns:a16="http://schemas.microsoft.com/office/drawing/2014/main" id="{ABA8E02A-68A6-EC54-1F99-8462DECA3A4E}"/>
              </a:ext>
            </a:extLst>
          </p:cNvPr>
          <p:cNvSpPr>
            <a:spLocks noGrp="1"/>
          </p:cNvSpPr>
          <p:nvPr>
            <p:custDataLst>
              <p:tags r:id="rId42"/>
            </p:custDataLst>
          </p:nvPr>
        </p:nvSpPr>
        <p:spPr bwMode="gray">
          <a:xfrm>
            <a:off x="6851651" y="3388784"/>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E0EF3D5F-359D-4416-9FB6-CE7DE58D8F63}" type="datetime'''''''''''''''''''''5'',''7'">
              <a:rPr lang="nl-NL" altLang="en-US" sz="1000" b="1">
                <a:solidFill>
                  <a:srgbClr val="000000"/>
                </a:solidFill>
                <a:ea typeface="+mj-ea"/>
                <a:cs typeface="+mn-cs"/>
              </a:rPr>
              <a:pPr marL="0" indent="0" algn="ctr" defTabSz="912796">
                <a:spcBef>
                  <a:spcPct val="0"/>
                </a:spcBef>
                <a:buNone/>
              </a:pPr>
              <a:t>5,7</a:t>
            </a:fld>
            <a:endParaRPr lang="nl-NL" altLang="en-US" sz="1000" b="1" dirty="0">
              <a:solidFill>
                <a:srgbClr val="000000"/>
              </a:solidFill>
              <a:latin typeface="Arial"/>
              <a:ea typeface="+mj-ea"/>
              <a:cs typeface="+mn-cs"/>
              <a:sym typeface="Arial (Body)"/>
            </a:endParaRPr>
          </a:p>
        </p:txBody>
      </p:sp>
      <p:sp>
        <p:nvSpPr>
          <p:cNvPr id="47" name="Tijdelijke aanduiding voor tekst 2">
            <a:extLst>
              <a:ext uri="{FF2B5EF4-FFF2-40B4-BE49-F238E27FC236}">
                <a16:creationId xmlns:a16="http://schemas.microsoft.com/office/drawing/2014/main" id="{AD2AD84A-6058-7DF7-A19E-0D542E45E9E5}"/>
              </a:ext>
            </a:extLst>
          </p:cNvPr>
          <p:cNvSpPr>
            <a:spLocks noGrp="1"/>
          </p:cNvSpPr>
          <p:nvPr>
            <p:custDataLst>
              <p:tags r:id="rId43"/>
            </p:custDataLst>
          </p:nvPr>
        </p:nvSpPr>
        <p:spPr bwMode="gray">
          <a:xfrm>
            <a:off x="6851651" y="4205817"/>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57AC313B-AE70-4CB3-B68E-6D1EBEDC92EC}" type="datetime'''''4'''''''''''',''''''''''''''''''''''''4'">
              <a:rPr lang="nl-NL" altLang="en-US" sz="1000" b="1">
                <a:solidFill>
                  <a:srgbClr val="000000"/>
                </a:solidFill>
                <a:ea typeface="+mj-ea"/>
                <a:cs typeface="+mn-cs"/>
              </a:rPr>
              <a:pPr marL="0" indent="0" algn="ctr" defTabSz="912796">
                <a:spcBef>
                  <a:spcPct val="0"/>
                </a:spcBef>
                <a:buNone/>
              </a:pPr>
              <a:t>4,4</a:t>
            </a:fld>
            <a:endParaRPr lang="nl-NL" altLang="en-US" sz="1000" b="1" dirty="0">
              <a:solidFill>
                <a:srgbClr val="000000"/>
              </a:solidFill>
              <a:latin typeface="Arial"/>
              <a:ea typeface="+mj-ea"/>
              <a:cs typeface="+mn-cs"/>
              <a:sym typeface="Arial (Body)"/>
            </a:endParaRPr>
          </a:p>
        </p:txBody>
      </p:sp>
      <p:sp>
        <p:nvSpPr>
          <p:cNvPr id="48" name="Tijdelijke aanduiding voor tekst 2">
            <a:extLst>
              <a:ext uri="{FF2B5EF4-FFF2-40B4-BE49-F238E27FC236}">
                <a16:creationId xmlns:a16="http://schemas.microsoft.com/office/drawing/2014/main" id="{3E4FF5E6-53F1-B470-1822-92BA662FF5B8}"/>
              </a:ext>
            </a:extLst>
          </p:cNvPr>
          <p:cNvSpPr>
            <a:spLocks noGrp="1"/>
          </p:cNvSpPr>
          <p:nvPr>
            <p:custDataLst>
              <p:tags r:id="rId44"/>
            </p:custDataLst>
          </p:nvPr>
        </p:nvSpPr>
        <p:spPr bwMode="gray">
          <a:xfrm>
            <a:off x="7143751" y="3246967"/>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6159E6C4-20A9-4358-A76A-FDFCDF7E87C8}" type="datetime'''6'''',''''2'">
              <a:rPr lang="nl-NL" altLang="en-US" sz="1000" b="1">
                <a:solidFill>
                  <a:srgbClr val="000000"/>
                </a:solidFill>
                <a:ea typeface="+mj-ea"/>
                <a:cs typeface="+mn-cs"/>
              </a:rPr>
              <a:pPr marL="0" indent="0" algn="ctr" defTabSz="912796">
                <a:spcBef>
                  <a:spcPct val="0"/>
                </a:spcBef>
                <a:buNone/>
              </a:pPr>
              <a:t>6,2</a:t>
            </a:fld>
            <a:endParaRPr lang="nl-NL" altLang="en-US" sz="1000" b="1" dirty="0">
              <a:solidFill>
                <a:srgbClr val="000000"/>
              </a:solidFill>
              <a:latin typeface="Arial"/>
              <a:ea typeface="+mj-ea"/>
              <a:cs typeface="+mn-cs"/>
              <a:sym typeface="Arial (Body)"/>
            </a:endParaRPr>
          </a:p>
        </p:txBody>
      </p:sp>
      <p:sp>
        <p:nvSpPr>
          <p:cNvPr id="49" name="Tijdelijke aanduiding voor tekst 2">
            <a:extLst>
              <a:ext uri="{FF2B5EF4-FFF2-40B4-BE49-F238E27FC236}">
                <a16:creationId xmlns:a16="http://schemas.microsoft.com/office/drawing/2014/main" id="{525CED64-A202-E6B4-1BF7-B41606F15BA1}"/>
              </a:ext>
            </a:extLst>
          </p:cNvPr>
          <p:cNvSpPr>
            <a:spLocks noGrp="1"/>
          </p:cNvSpPr>
          <p:nvPr>
            <p:custDataLst>
              <p:tags r:id="rId45"/>
            </p:custDataLst>
          </p:nvPr>
        </p:nvSpPr>
        <p:spPr bwMode="gray">
          <a:xfrm>
            <a:off x="7143751" y="3981451"/>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4FA9F280-4BAF-4526-AE00-C7205E210EBC}" type="datetime'''''5'''''''''''''''''',''''''''''''''''''''''1'''''''">
              <a:rPr lang="nl-NL" altLang="en-US" sz="1000" b="1">
                <a:solidFill>
                  <a:srgbClr val="000000"/>
                </a:solidFill>
                <a:ea typeface="+mj-ea"/>
                <a:cs typeface="+mn-cs"/>
              </a:rPr>
              <a:pPr marL="0" indent="0" algn="ctr" defTabSz="912796">
                <a:spcBef>
                  <a:spcPct val="0"/>
                </a:spcBef>
                <a:buNone/>
              </a:pPr>
              <a:t>5,1</a:t>
            </a:fld>
            <a:endParaRPr lang="nl-NL" altLang="en-US" sz="1000" b="1" dirty="0">
              <a:solidFill>
                <a:srgbClr val="000000"/>
              </a:solidFill>
              <a:latin typeface="Arial"/>
              <a:ea typeface="+mj-ea"/>
              <a:cs typeface="+mn-cs"/>
              <a:sym typeface="Arial (Body)"/>
            </a:endParaRPr>
          </a:p>
        </p:txBody>
      </p:sp>
      <p:sp>
        <p:nvSpPr>
          <p:cNvPr id="57" name="Tijdelijke aanduiding voor tekst 2">
            <a:extLst>
              <a:ext uri="{FF2B5EF4-FFF2-40B4-BE49-F238E27FC236}">
                <a16:creationId xmlns:a16="http://schemas.microsoft.com/office/drawing/2014/main" id="{82CC9816-A238-B516-C357-AEF9F0E3A697}"/>
              </a:ext>
            </a:extLst>
          </p:cNvPr>
          <p:cNvSpPr>
            <a:spLocks noGrp="1"/>
          </p:cNvSpPr>
          <p:nvPr>
            <p:custDataLst>
              <p:tags r:id="rId46"/>
            </p:custDataLst>
          </p:nvPr>
        </p:nvSpPr>
        <p:spPr bwMode="gray">
          <a:xfrm>
            <a:off x="7435851" y="3139017"/>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7B2EC7C9-2D6D-4121-8C55-0D83EAB66FB5}" type="datetime'''''''''''''''6'''',''''''''''5'''''''''''''">
              <a:rPr lang="nl-NL" altLang="en-US" sz="1000" b="1">
                <a:solidFill>
                  <a:srgbClr val="000000"/>
                </a:solidFill>
                <a:ea typeface="+mj-ea"/>
                <a:cs typeface="+mn-cs"/>
              </a:rPr>
              <a:pPr marL="0" indent="0" algn="ctr" defTabSz="912796">
                <a:spcBef>
                  <a:spcPct val="0"/>
                </a:spcBef>
                <a:buNone/>
              </a:pPr>
              <a:t>6,5</a:t>
            </a:fld>
            <a:endParaRPr lang="nl-NL" altLang="en-US" sz="1000" b="1" dirty="0">
              <a:solidFill>
                <a:srgbClr val="000000"/>
              </a:solidFill>
              <a:latin typeface="Arial"/>
              <a:ea typeface="+mj-ea"/>
              <a:cs typeface="+mn-cs"/>
              <a:sym typeface="Arial (Body)"/>
            </a:endParaRPr>
          </a:p>
        </p:txBody>
      </p:sp>
      <p:sp>
        <p:nvSpPr>
          <p:cNvPr id="51" name="Tijdelijke aanduiding voor tekst 2">
            <a:extLst>
              <a:ext uri="{FF2B5EF4-FFF2-40B4-BE49-F238E27FC236}">
                <a16:creationId xmlns:a16="http://schemas.microsoft.com/office/drawing/2014/main" id="{4D1EE953-705D-D250-710A-3BCEB3F20CAE}"/>
              </a:ext>
            </a:extLst>
          </p:cNvPr>
          <p:cNvSpPr>
            <a:spLocks noGrp="1"/>
          </p:cNvSpPr>
          <p:nvPr>
            <p:custDataLst>
              <p:tags r:id="rId47"/>
            </p:custDataLst>
          </p:nvPr>
        </p:nvSpPr>
        <p:spPr bwMode="gray">
          <a:xfrm>
            <a:off x="7435851" y="3581400"/>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7B6200EF-B151-48E7-9513-B3E91B314B95}" type="datetime'''''''''6'''''',''''''''''''''''''3'''''''''''''">
              <a:rPr lang="nl-NL" altLang="en-US" sz="1000" b="1">
                <a:solidFill>
                  <a:srgbClr val="000000"/>
                </a:solidFill>
                <a:ea typeface="+mj-ea"/>
                <a:cs typeface="+mn-cs"/>
              </a:rPr>
              <a:pPr marL="0" indent="0" algn="ctr" defTabSz="912796">
                <a:spcBef>
                  <a:spcPct val="0"/>
                </a:spcBef>
                <a:buNone/>
              </a:pPr>
              <a:t>6,3</a:t>
            </a:fld>
            <a:endParaRPr lang="nl-NL" altLang="en-US" sz="1000" b="1" dirty="0">
              <a:solidFill>
                <a:srgbClr val="000000"/>
              </a:solidFill>
              <a:latin typeface="Arial"/>
              <a:ea typeface="+mj-ea"/>
              <a:cs typeface="+mn-cs"/>
              <a:sym typeface="Arial (Body)"/>
            </a:endParaRPr>
          </a:p>
        </p:txBody>
      </p:sp>
      <p:sp>
        <p:nvSpPr>
          <p:cNvPr id="52" name="Tijdelijke aanduiding voor tekst 2">
            <a:extLst>
              <a:ext uri="{FF2B5EF4-FFF2-40B4-BE49-F238E27FC236}">
                <a16:creationId xmlns:a16="http://schemas.microsoft.com/office/drawing/2014/main" id="{EAD8EE4C-E0BF-1B13-4E5B-6BA190F49789}"/>
              </a:ext>
            </a:extLst>
          </p:cNvPr>
          <p:cNvSpPr>
            <a:spLocks noGrp="1"/>
          </p:cNvSpPr>
          <p:nvPr>
            <p:custDataLst>
              <p:tags r:id="rId48"/>
            </p:custDataLst>
          </p:nvPr>
        </p:nvSpPr>
        <p:spPr bwMode="gray">
          <a:xfrm>
            <a:off x="7730067" y="2904067"/>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21A87F39-65F6-443B-8570-BDA6AFA57C4B}" type="datetime'''7'',''''''''2'''''''''''''''''''''''''''''''''''''''">
              <a:rPr lang="nl-NL" altLang="en-US" sz="1000" b="1">
                <a:solidFill>
                  <a:srgbClr val="000000"/>
                </a:solidFill>
                <a:ea typeface="+mj-ea"/>
                <a:cs typeface="+mn-cs"/>
              </a:rPr>
              <a:pPr marL="0" indent="0" algn="ctr" defTabSz="912796">
                <a:spcBef>
                  <a:spcPct val="0"/>
                </a:spcBef>
                <a:buNone/>
              </a:pPr>
              <a:t>7,2</a:t>
            </a:fld>
            <a:endParaRPr lang="nl-NL" altLang="en-US" sz="1000" b="1" dirty="0">
              <a:solidFill>
                <a:srgbClr val="000000"/>
              </a:solidFill>
              <a:latin typeface="Arial"/>
              <a:ea typeface="+mj-ea"/>
              <a:cs typeface="+mn-cs"/>
              <a:sym typeface="Arial (Body)"/>
            </a:endParaRPr>
          </a:p>
        </p:txBody>
      </p:sp>
      <p:sp>
        <p:nvSpPr>
          <p:cNvPr id="53" name="Tijdelijke aanduiding voor tekst 2">
            <a:extLst>
              <a:ext uri="{FF2B5EF4-FFF2-40B4-BE49-F238E27FC236}">
                <a16:creationId xmlns:a16="http://schemas.microsoft.com/office/drawing/2014/main" id="{87FCBE9F-E8DE-E658-8D34-8792CA7463A2}"/>
              </a:ext>
            </a:extLst>
          </p:cNvPr>
          <p:cNvSpPr>
            <a:spLocks noGrp="1"/>
          </p:cNvSpPr>
          <p:nvPr>
            <p:custDataLst>
              <p:tags r:id="rId49"/>
            </p:custDataLst>
          </p:nvPr>
        </p:nvSpPr>
        <p:spPr bwMode="gray">
          <a:xfrm>
            <a:off x="7730067" y="3475567"/>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B197FFEA-3399-4EA0-9372-2A8D64660D42}" type="datetime'''''''6'''''''''',''''''''''''''6'">
              <a:rPr lang="nl-NL" altLang="en-US" sz="1000" b="1">
                <a:solidFill>
                  <a:srgbClr val="000000"/>
                </a:solidFill>
                <a:ea typeface="+mj-ea"/>
                <a:cs typeface="+mn-cs"/>
              </a:rPr>
              <a:pPr marL="0" indent="0" algn="ctr" defTabSz="912796">
                <a:spcBef>
                  <a:spcPct val="0"/>
                </a:spcBef>
                <a:buNone/>
              </a:pPr>
              <a:t>6,6</a:t>
            </a:fld>
            <a:endParaRPr lang="nl-NL" altLang="en-US" sz="1000" b="1" dirty="0">
              <a:solidFill>
                <a:srgbClr val="000000"/>
              </a:solidFill>
              <a:latin typeface="Arial"/>
              <a:ea typeface="+mj-ea"/>
              <a:cs typeface="+mn-cs"/>
              <a:sym typeface="Arial (Body)"/>
            </a:endParaRPr>
          </a:p>
        </p:txBody>
      </p:sp>
      <p:sp>
        <p:nvSpPr>
          <p:cNvPr id="54" name="Tijdelijke aanduiding voor tekst 2">
            <a:extLst>
              <a:ext uri="{FF2B5EF4-FFF2-40B4-BE49-F238E27FC236}">
                <a16:creationId xmlns:a16="http://schemas.microsoft.com/office/drawing/2014/main" id="{627E6A8F-67B6-8461-B853-E8F20EA1CA61}"/>
              </a:ext>
            </a:extLst>
          </p:cNvPr>
          <p:cNvSpPr>
            <a:spLocks noGrp="1"/>
          </p:cNvSpPr>
          <p:nvPr>
            <p:custDataLst>
              <p:tags r:id="rId50"/>
            </p:custDataLst>
          </p:nvPr>
        </p:nvSpPr>
        <p:spPr bwMode="gray">
          <a:xfrm>
            <a:off x="8022167" y="2624667"/>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97ACC46B-1B86-43E1-B970-F6E5FB9B54E6}" type="datetime'''''''''''''''''''''8'''''''''''',''''1'">
              <a:rPr lang="nl-NL" altLang="en-US" sz="1000" b="1">
                <a:solidFill>
                  <a:srgbClr val="000000"/>
                </a:solidFill>
                <a:ea typeface="+mj-ea"/>
                <a:cs typeface="+mn-cs"/>
              </a:rPr>
              <a:pPr marL="0" indent="0" algn="ctr" defTabSz="912796">
                <a:spcBef>
                  <a:spcPct val="0"/>
                </a:spcBef>
                <a:buNone/>
              </a:pPr>
              <a:t>8,1</a:t>
            </a:fld>
            <a:endParaRPr lang="nl-NL" altLang="en-US" sz="1000" b="1" dirty="0">
              <a:solidFill>
                <a:srgbClr val="000000"/>
              </a:solidFill>
              <a:latin typeface="Arial"/>
              <a:ea typeface="+mj-ea"/>
              <a:cs typeface="+mn-cs"/>
              <a:sym typeface="Arial (Body)"/>
            </a:endParaRPr>
          </a:p>
        </p:txBody>
      </p:sp>
      <p:sp>
        <p:nvSpPr>
          <p:cNvPr id="55" name="Tijdelijke aanduiding voor tekst 2">
            <a:extLst>
              <a:ext uri="{FF2B5EF4-FFF2-40B4-BE49-F238E27FC236}">
                <a16:creationId xmlns:a16="http://schemas.microsoft.com/office/drawing/2014/main" id="{3F6B9966-7143-20E8-D1B6-7B0CFA58500F}"/>
              </a:ext>
            </a:extLst>
          </p:cNvPr>
          <p:cNvSpPr>
            <a:spLocks noGrp="1"/>
          </p:cNvSpPr>
          <p:nvPr>
            <p:custDataLst>
              <p:tags r:id="rId51"/>
            </p:custDataLst>
          </p:nvPr>
        </p:nvSpPr>
        <p:spPr bwMode="gray">
          <a:xfrm>
            <a:off x="8022167" y="3263900"/>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CFFDAD6E-0AF7-4415-9EB1-047A1058CDC9}" type="datetime'7'''''''''''''''''''''',''''2'''">
              <a:rPr lang="nl-NL" altLang="en-US" sz="1000" b="1">
                <a:solidFill>
                  <a:srgbClr val="000000"/>
                </a:solidFill>
                <a:ea typeface="+mj-ea"/>
                <a:cs typeface="+mn-cs"/>
              </a:rPr>
              <a:pPr marL="0" indent="0" algn="ctr" defTabSz="912796">
                <a:spcBef>
                  <a:spcPct val="0"/>
                </a:spcBef>
                <a:buNone/>
              </a:pPr>
              <a:t>7,2</a:t>
            </a:fld>
            <a:endParaRPr lang="nl-NL" altLang="en-US" sz="1000" b="1" dirty="0">
              <a:solidFill>
                <a:srgbClr val="000000"/>
              </a:solidFill>
              <a:latin typeface="Arial"/>
              <a:ea typeface="+mj-ea"/>
              <a:cs typeface="+mn-cs"/>
              <a:sym typeface="Arial (Body)"/>
            </a:endParaRPr>
          </a:p>
        </p:txBody>
      </p:sp>
      <p:sp>
        <p:nvSpPr>
          <p:cNvPr id="38" name="Tijdelijke aanduiding voor tekst 2">
            <a:extLst>
              <a:ext uri="{FF2B5EF4-FFF2-40B4-BE49-F238E27FC236}">
                <a16:creationId xmlns:a16="http://schemas.microsoft.com/office/drawing/2014/main" id="{55C34AA3-343A-5898-69CF-7EBF143E2BE4}"/>
              </a:ext>
            </a:extLst>
          </p:cNvPr>
          <p:cNvSpPr>
            <a:spLocks noGrp="1"/>
          </p:cNvSpPr>
          <p:nvPr>
            <p:custDataLst>
              <p:tags r:id="rId52"/>
            </p:custDataLst>
          </p:nvPr>
        </p:nvSpPr>
        <p:spPr bwMode="gray">
          <a:xfrm>
            <a:off x="5683251" y="4447117"/>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E3026ED3-A001-4C61-BC4F-2D196B015B5F}" type="datetime'''''''''''3'''',''''7'''''''''''''''''''''''''''''''''''">
              <a:rPr lang="nl-NL" altLang="en-US" sz="1000" b="1">
                <a:solidFill>
                  <a:srgbClr val="000000"/>
                </a:solidFill>
                <a:ea typeface="+mj-ea"/>
                <a:cs typeface="+mn-cs"/>
              </a:rPr>
              <a:pPr marL="0" indent="0" algn="ctr" defTabSz="912796">
                <a:spcBef>
                  <a:spcPct val="0"/>
                </a:spcBef>
                <a:buNone/>
              </a:pPr>
              <a:t>3,7</a:t>
            </a:fld>
            <a:endParaRPr lang="nl-NL" altLang="en-US" sz="1000" b="1" dirty="0">
              <a:solidFill>
                <a:srgbClr val="000000"/>
              </a:solidFill>
              <a:latin typeface="Arial"/>
              <a:ea typeface="+mj-ea"/>
              <a:cs typeface="+mn-cs"/>
              <a:sym typeface="Arial (Body)"/>
            </a:endParaRPr>
          </a:p>
        </p:txBody>
      </p:sp>
      <p:sp>
        <p:nvSpPr>
          <p:cNvPr id="130" name="Tijdelijke aanduiding voor tekst 2">
            <a:extLst>
              <a:ext uri="{FF2B5EF4-FFF2-40B4-BE49-F238E27FC236}">
                <a16:creationId xmlns:a16="http://schemas.microsoft.com/office/drawing/2014/main" id="{EB3689D0-BE6D-ED6D-3DA0-6EB83608BB07}"/>
              </a:ext>
            </a:extLst>
          </p:cNvPr>
          <p:cNvSpPr>
            <a:spLocks noGrp="1"/>
          </p:cNvSpPr>
          <p:nvPr>
            <p:custDataLst>
              <p:tags r:id="rId53"/>
            </p:custDataLst>
          </p:nvPr>
        </p:nvSpPr>
        <p:spPr bwMode="gray">
          <a:xfrm>
            <a:off x="8314267" y="2448984"/>
            <a:ext cx="213784" cy="137584"/>
          </a:xfrm>
          <a:prstGeom prst="rect">
            <a:avLst/>
          </a:prstGeom>
          <a:noFill/>
          <a:ln>
            <a:noFill/>
          </a:ln>
          <a:effectLst/>
          <a:extLst>
            <a:ext uri="{909E8E84-426E-40DD-AFC4-6F175D3DCCD1}">
              <a14:hiddenFill xmlns:a14="http://schemas.microsoft.com/office/drawing/2010/main">
                <a:solidFill>
                  <a:schemeClr val="accent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79D2D828-4350-40C8-8EDC-A2CE253BC884}" type="datetime'''''''''''''''''''''''''''8'''''''''''''''',''''''''''''''6'">
              <a:rPr lang="nl-NL" altLang="en-US" sz="1000" b="1">
                <a:solidFill>
                  <a:srgbClr val="000000"/>
                </a:solidFill>
                <a:latin typeface="Arial" panose="020B0604020202020204" pitchFamily="34" charset="0"/>
                <a:ea typeface="+mj-ea"/>
                <a:cs typeface="+mn-cs"/>
                <a:sym typeface="Arial (Body)"/>
              </a:rPr>
              <a:pPr marL="0" indent="0" algn="ctr" defTabSz="912796">
                <a:spcBef>
                  <a:spcPct val="0"/>
                </a:spcBef>
                <a:buNone/>
              </a:pPr>
              <a:t>8,6</a:t>
            </a:fld>
            <a:endParaRPr lang="nl-NL" altLang="en-US" sz="1000" b="1" dirty="0">
              <a:solidFill>
                <a:srgbClr val="000000"/>
              </a:solidFill>
              <a:latin typeface="Arial" panose="020B0604020202020204" pitchFamily="34" charset="0"/>
              <a:ea typeface="+mj-ea"/>
              <a:cs typeface="+mn-cs"/>
              <a:sym typeface="Arial (Body)"/>
            </a:endParaRPr>
          </a:p>
        </p:txBody>
      </p:sp>
      <p:sp>
        <p:nvSpPr>
          <p:cNvPr id="40" name="Tijdelijke aanduiding voor tekst 2">
            <a:extLst>
              <a:ext uri="{FF2B5EF4-FFF2-40B4-BE49-F238E27FC236}">
                <a16:creationId xmlns:a16="http://schemas.microsoft.com/office/drawing/2014/main" id="{720A63A8-30E9-4DCC-FA3D-BC236C12DE78}"/>
              </a:ext>
            </a:extLst>
          </p:cNvPr>
          <p:cNvSpPr>
            <a:spLocks noGrp="1"/>
          </p:cNvSpPr>
          <p:nvPr>
            <p:custDataLst>
              <p:tags r:id="rId54"/>
            </p:custDataLst>
          </p:nvPr>
        </p:nvSpPr>
        <p:spPr bwMode="gray">
          <a:xfrm>
            <a:off x="5975351" y="3820584"/>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FA12F37F-0D1D-44E3-BA89-4CF84127D900}" type="datetime'''''''''''4'''''''''''''''''''''''''''''''''',''''''''4'">
              <a:rPr lang="nl-NL" altLang="en-US" sz="1000" b="1">
                <a:solidFill>
                  <a:srgbClr val="000000"/>
                </a:solidFill>
                <a:ea typeface="+mj-ea"/>
                <a:cs typeface="+mn-cs"/>
              </a:rPr>
              <a:pPr marL="0" indent="0" algn="ctr" defTabSz="912796">
                <a:spcBef>
                  <a:spcPct val="0"/>
                </a:spcBef>
                <a:buNone/>
              </a:pPr>
              <a:t>4,4</a:t>
            </a:fld>
            <a:endParaRPr lang="nl-NL" altLang="en-US" sz="1000" b="1" dirty="0">
              <a:solidFill>
                <a:srgbClr val="000000"/>
              </a:solidFill>
              <a:latin typeface="Arial"/>
              <a:ea typeface="+mj-ea"/>
              <a:cs typeface="+mn-cs"/>
              <a:sym typeface="Arial (Body)"/>
            </a:endParaRPr>
          </a:p>
        </p:txBody>
      </p:sp>
      <p:sp>
        <p:nvSpPr>
          <p:cNvPr id="62" name="Tijdelijke aanduiding voor tekst 2">
            <a:extLst>
              <a:ext uri="{FF2B5EF4-FFF2-40B4-BE49-F238E27FC236}">
                <a16:creationId xmlns:a16="http://schemas.microsoft.com/office/drawing/2014/main" id="{0CB5C305-FC6D-FEAE-B9D6-9510404935D5}"/>
              </a:ext>
            </a:extLst>
          </p:cNvPr>
          <p:cNvSpPr>
            <a:spLocks noGrp="1"/>
          </p:cNvSpPr>
          <p:nvPr>
            <p:custDataLst>
              <p:tags r:id="rId55"/>
            </p:custDataLst>
          </p:nvPr>
        </p:nvSpPr>
        <p:spPr bwMode="gray">
          <a:xfrm>
            <a:off x="8606367" y="3429000"/>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7FB163FF-A22C-4E0F-885B-79139AD90198}" type="datetime'''''6'''',''''''''''7'''''">
              <a:rPr lang="nl-NL" altLang="en-US" sz="1000" b="1">
                <a:solidFill>
                  <a:srgbClr val="000000"/>
                </a:solidFill>
                <a:ea typeface="+mj-ea"/>
                <a:cs typeface="+mn-cs"/>
              </a:rPr>
              <a:pPr marL="0" indent="0" algn="ctr" defTabSz="912796">
                <a:spcBef>
                  <a:spcPct val="0"/>
                </a:spcBef>
                <a:buNone/>
              </a:pPr>
              <a:t>6,7</a:t>
            </a:fld>
            <a:endParaRPr lang="nl-NL" altLang="en-US" sz="1000" b="1" dirty="0">
              <a:solidFill>
                <a:srgbClr val="000000"/>
              </a:solidFill>
              <a:latin typeface="Arial"/>
              <a:ea typeface="+mj-ea"/>
              <a:cs typeface="+mn-cs"/>
              <a:sym typeface="Arial (Body)"/>
            </a:endParaRPr>
          </a:p>
        </p:txBody>
      </p:sp>
      <p:sp useBgFill="1">
        <p:nvSpPr>
          <p:cNvPr id="131" name="Tijdelijke aanduiding voor tekst 2">
            <a:extLst>
              <a:ext uri="{FF2B5EF4-FFF2-40B4-BE49-F238E27FC236}">
                <a16:creationId xmlns:a16="http://schemas.microsoft.com/office/drawing/2014/main" id="{D2DB7A50-B8EE-95ED-4A0E-9D62F2505A10}"/>
              </a:ext>
            </a:extLst>
          </p:cNvPr>
          <p:cNvSpPr>
            <a:spLocks noGrp="1"/>
          </p:cNvSpPr>
          <p:nvPr>
            <p:custDataLst>
              <p:tags r:id="rId56"/>
            </p:custDataLst>
          </p:nvPr>
        </p:nvSpPr>
        <p:spPr bwMode="gray">
          <a:xfrm>
            <a:off x="8606367" y="2269067"/>
            <a:ext cx="213784" cy="137584"/>
          </a:xfrm>
          <a:prstGeom prst="rect">
            <a:avLst/>
          </a:prstGeom>
          <a:ln>
            <a:noFill/>
          </a:ln>
          <a:effectLst/>
          <a:extLs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73D697B3-2703-48E6-B53C-52C56CABCB84}" type="datetime'''''''''''''''''''''''''''''''''''9'''''''''''''''',2'">
              <a:rPr lang="nl-NL" altLang="en-US" sz="1000" b="1">
                <a:solidFill>
                  <a:schemeClr val="bg1"/>
                </a:solidFill>
                <a:latin typeface="Arial" panose="020B0604020202020204" pitchFamily="34" charset="0"/>
                <a:ea typeface="+mj-ea"/>
                <a:cs typeface="+mn-cs"/>
                <a:sym typeface="Arial (Body)"/>
              </a:rPr>
              <a:pPr marL="0" indent="0" algn="ctr" defTabSz="912796">
                <a:spcBef>
                  <a:spcPct val="0"/>
                </a:spcBef>
                <a:buNone/>
              </a:pPr>
              <a:t>9,2</a:t>
            </a:fld>
            <a:endParaRPr lang="nl-NL" altLang="en-US" sz="1000" b="1" dirty="0">
              <a:solidFill>
                <a:schemeClr val="bg1"/>
              </a:solidFill>
              <a:latin typeface="Arial" panose="020B0604020202020204" pitchFamily="34" charset="0"/>
              <a:ea typeface="+mj-ea"/>
              <a:cs typeface="+mn-cs"/>
              <a:sym typeface="Arial (Body)"/>
            </a:endParaRPr>
          </a:p>
        </p:txBody>
      </p:sp>
      <p:sp>
        <p:nvSpPr>
          <p:cNvPr id="41" name="Tijdelijke aanduiding voor tekst 2">
            <a:extLst>
              <a:ext uri="{FF2B5EF4-FFF2-40B4-BE49-F238E27FC236}">
                <a16:creationId xmlns:a16="http://schemas.microsoft.com/office/drawing/2014/main" id="{EEFABA95-F707-6E67-6B71-583AB9B5D1CB}"/>
              </a:ext>
            </a:extLst>
          </p:cNvPr>
          <p:cNvSpPr>
            <a:spLocks noGrp="1"/>
          </p:cNvSpPr>
          <p:nvPr>
            <p:custDataLst>
              <p:tags r:id="rId57"/>
            </p:custDataLst>
          </p:nvPr>
        </p:nvSpPr>
        <p:spPr bwMode="gray">
          <a:xfrm>
            <a:off x="5975351" y="4470400"/>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0B93D311-7D28-408E-8C52-6BCA24BA08BE}" type="datetime'3,''''''''''''''''''''''''''''''''''''''6'''''''">
              <a:rPr lang="nl-NL" altLang="en-US" sz="1000" b="1">
                <a:solidFill>
                  <a:srgbClr val="000000"/>
                </a:solidFill>
                <a:ea typeface="+mj-ea"/>
                <a:cs typeface="+mn-cs"/>
              </a:rPr>
              <a:pPr marL="0" indent="0" algn="ctr" defTabSz="912796">
                <a:spcBef>
                  <a:spcPct val="0"/>
                </a:spcBef>
                <a:buNone/>
              </a:pPr>
              <a:t>3,6</a:t>
            </a:fld>
            <a:endParaRPr lang="nl-NL" altLang="en-US" sz="1000" b="1" dirty="0">
              <a:solidFill>
                <a:srgbClr val="000000"/>
              </a:solidFill>
              <a:latin typeface="Arial"/>
              <a:ea typeface="+mj-ea"/>
              <a:cs typeface="+mn-cs"/>
              <a:sym typeface="Arial (Body)"/>
            </a:endParaRPr>
          </a:p>
        </p:txBody>
      </p:sp>
      <p:sp>
        <p:nvSpPr>
          <p:cNvPr id="58" name="Tijdelijke aanduiding voor tekst 2">
            <a:extLst>
              <a:ext uri="{FF2B5EF4-FFF2-40B4-BE49-F238E27FC236}">
                <a16:creationId xmlns:a16="http://schemas.microsoft.com/office/drawing/2014/main" id="{68BF3293-49C6-D2F1-0535-266EC032E981}"/>
              </a:ext>
            </a:extLst>
          </p:cNvPr>
          <p:cNvSpPr>
            <a:spLocks noGrp="1"/>
          </p:cNvSpPr>
          <p:nvPr>
            <p:custDataLst>
              <p:tags r:id="rId58"/>
            </p:custDataLst>
          </p:nvPr>
        </p:nvSpPr>
        <p:spPr bwMode="gray">
          <a:xfrm>
            <a:off x="8898467" y="3369733"/>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8372DEDA-6D0E-41D6-AC4D-CB30550242AF}" type="datetime'''''''6'''''',''''9'''''''''''''''''''''''">
              <a:rPr lang="nl-NL" altLang="en-US" sz="1000" b="1">
                <a:solidFill>
                  <a:srgbClr val="000000"/>
                </a:solidFill>
                <a:ea typeface="+mj-ea"/>
                <a:cs typeface="+mn-cs"/>
              </a:rPr>
              <a:pPr marL="0" indent="0" algn="ctr" defTabSz="912796">
                <a:spcBef>
                  <a:spcPct val="0"/>
                </a:spcBef>
                <a:buNone/>
              </a:pPr>
              <a:t>6,9</a:t>
            </a:fld>
            <a:endParaRPr lang="nl-NL" altLang="en-US" sz="1000" b="1" dirty="0">
              <a:solidFill>
                <a:srgbClr val="000000"/>
              </a:solidFill>
              <a:latin typeface="Arial"/>
              <a:ea typeface="+mj-ea"/>
              <a:cs typeface="+mn-cs"/>
              <a:sym typeface="Arial (Body)"/>
            </a:endParaRPr>
          </a:p>
        </p:txBody>
      </p:sp>
      <p:sp useBgFill="1">
        <p:nvSpPr>
          <p:cNvPr id="132" name="Tijdelijke aanduiding voor tekst 2">
            <a:extLst>
              <a:ext uri="{FF2B5EF4-FFF2-40B4-BE49-F238E27FC236}">
                <a16:creationId xmlns:a16="http://schemas.microsoft.com/office/drawing/2014/main" id="{35D5E19D-E605-F59A-27EF-55F56964C753}"/>
              </a:ext>
            </a:extLst>
          </p:cNvPr>
          <p:cNvSpPr>
            <a:spLocks noGrp="1"/>
          </p:cNvSpPr>
          <p:nvPr>
            <p:custDataLst>
              <p:tags r:id="rId59"/>
            </p:custDataLst>
          </p:nvPr>
        </p:nvSpPr>
        <p:spPr bwMode="gray">
          <a:xfrm>
            <a:off x="8898467" y="2065867"/>
            <a:ext cx="213784" cy="137584"/>
          </a:xfrm>
          <a:prstGeom prst="rect">
            <a:avLst/>
          </a:prstGeom>
          <a:ln>
            <a:noFill/>
          </a:ln>
          <a:effectLst/>
          <a:extLs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A3C9D705-EFB0-4AC9-BFAC-CA0F3953D9E2}" type="datetime'''9'''''''''''''''''''''''''''''''''''''',8'''''''''''''''">
              <a:rPr lang="nl-NL" altLang="en-US" sz="1000" b="1">
                <a:solidFill>
                  <a:schemeClr val="bg1"/>
                </a:solidFill>
                <a:latin typeface="Arial" panose="020B0604020202020204" pitchFamily="34" charset="0"/>
                <a:ea typeface="+mj-ea"/>
                <a:cs typeface="+mn-cs"/>
                <a:sym typeface="Arial (Body)"/>
              </a:rPr>
              <a:pPr marL="0" indent="0" algn="ctr" defTabSz="912796">
                <a:spcBef>
                  <a:spcPct val="0"/>
                </a:spcBef>
                <a:buNone/>
              </a:pPr>
              <a:t>9,8</a:t>
            </a:fld>
            <a:endParaRPr lang="nl-NL" altLang="en-US" sz="1000" b="1" dirty="0">
              <a:solidFill>
                <a:schemeClr val="bg1"/>
              </a:solidFill>
              <a:latin typeface="Arial" panose="020B0604020202020204" pitchFamily="34" charset="0"/>
              <a:ea typeface="+mj-ea"/>
              <a:cs typeface="+mn-cs"/>
              <a:sym typeface="Arial (Body)"/>
            </a:endParaRPr>
          </a:p>
        </p:txBody>
      </p:sp>
      <p:sp>
        <p:nvSpPr>
          <p:cNvPr id="32" name="Tijdelijke aanduiding voor tekst 2">
            <a:extLst>
              <a:ext uri="{FF2B5EF4-FFF2-40B4-BE49-F238E27FC236}">
                <a16:creationId xmlns:a16="http://schemas.microsoft.com/office/drawing/2014/main" id="{104D6E9B-3DE4-55BF-00EF-16110A77357E}"/>
              </a:ext>
            </a:extLst>
          </p:cNvPr>
          <p:cNvSpPr>
            <a:spLocks noGrp="1"/>
          </p:cNvSpPr>
          <p:nvPr>
            <p:custDataLst>
              <p:tags r:id="rId60"/>
            </p:custDataLst>
          </p:nvPr>
        </p:nvSpPr>
        <p:spPr bwMode="gray">
          <a:xfrm>
            <a:off x="5099051" y="4017433"/>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7630BC39-1FC0-4F7F-982F-F612F8F3A74E}" type="datetime'''''3'''''''''''''''''''''',''''''''''''''''8'''''">
              <a:rPr lang="nl-NL" altLang="en-US" sz="1000" b="1">
                <a:solidFill>
                  <a:srgbClr val="000000"/>
                </a:solidFill>
                <a:ea typeface="+mj-ea"/>
                <a:cs typeface="+mn-cs"/>
              </a:rPr>
              <a:pPr marL="0" indent="0" algn="ctr" defTabSz="912796">
                <a:spcBef>
                  <a:spcPct val="0"/>
                </a:spcBef>
                <a:buNone/>
              </a:pPr>
              <a:t>3,8</a:t>
            </a:fld>
            <a:endParaRPr lang="nl-NL" altLang="en-US" sz="1000" b="1" dirty="0">
              <a:solidFill>
                <a:srgbClr val="000000"/>
              </a:solidFill>
              <a:latin typeface="Arial"/>
              <a:ea typeface="+mj-ea"/>
              <a:cs typeface="+mn-cs"/>
              <a:sym typeface="Arial (Body)"/>
            </a:endParaRPr>
          </a:p>
        </p:txBody>
      </p:sp>
      <p:sp>
        <p:nvSpPr>
          <p:cNvPr id="59" name="Tijdelijke aanduiding voor tekst 2">
            <a:extLst>
              <a:ext uri="{FF2B5EF4-FFF2-40B4-BE49-F238E27FC236}">
                <a16:creationId xmlns:a16="http://schemas.microsoft.com/office/drawing/2014/main" id="{91FFB437-B155-4A45-7198-2F3FDE6C59AA}"/>
              </a:ext>
            </a:extLst>
          </p:cNvPr>
          <p:cNvSpPr>
            <a:spLocks noGrp="1"/>
          </p:cNvSpPr>
          <p:nvPr>
            <p:custDataLst>
              <p:tags r:id="rId61"/>
            </p:custDataLst>
          </p:nvPr>
        </p:nvSpPr>
        <p:spPr bwMode="gray">
          <a:xfrm>
            <a:off x="9190567" y="3285067"/>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B2F395FF-F85B-4D26-B46A-637017F83047}" type="datetime'''''''''7'''''''''',''''''''''''''''''''''''''''2'''''">
              <a:rPr lang="nl-NL" altLang="en-US" sz="1000" b="1">
                <a:solidFill>
                  <a:srgbClr val="000000"/>
                </a:solidFill>
                <a:ea typeface="+mj-ea"/>
                <a:cs typeface="+mn-cs"/>
              </a:rPr>
              <a:pPr marL="0" indent="0" algn="ctr" defTabSz="912796">
                <a:spcBef>
                  <a:spcPct val="0"/>
                </a:spcBef>
                <a:buNone/>
              </a:pPr>
              <a:t>7,2</a:t>
            </a:fld>
            <a:endParaRPr lang="nl-NL" altLang="en-US" sz="1000" b="1" dirty="0">
              <a:solidFill>
                <a:srgbClr val="000000"/>
              </a:solidFill>
              <a:latin typeface="Arial"/>
              <a:ea typeface="+mj-ea"/>
              <a:cs typeface="+mn-cs"/>
              <a:sym typeface="Arial (Body)"/>
            </a:endParaRPr>
          </a:p>
        </p:txBody>
      </p:sp>
      <p:sp useBgFill="1">
        <p:nvSpPr>
          <p:cNvPr id="133" name="Tijdelijke aanduiding voor tekst 2">
            <a:extLst>
              <a:ext uri="{FF2B5EF4-FFF2-40B4-BE49-F238E27FC236}">
                <a16:creationId xmlns:a16="http://schemas.microsoft.com/office/drawing/2014/main" id="{A547CBAC-D559-F1C4-8F2B-BD2372BF58BB}"/>
              </a:ext>
            </a:extLst>
          </p:cNvPr>
          <p:cNvSpPr>
            <a:spLocks noGrp="1"/>
          </p:cNvSpPr>
          <p:nvPr>
            <p:custDataLst>
              <p:tags r:id="rId62"/>
            </p:custDataLst>
          </p:nvPr>
        </p:nvSpPr>
        <p:spPr bwMode="gray">
          <a:xfrm>
            <a:off x="9154585" y="1854200"/>
            <a:ext cx="283633" cy="137584"/>
          </a:xfrm>
          <a:prstGeom prst="rect">
            <a:avLst/>
          </a:prstGeom>
          <a:ln>
            <a:noFill/>
          </a:ln>
          <a:effectLst/>
          <a:extLs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E639BEA0-0245-4D40-B0D3-8F2A3AFCEB78}" type="datetime'''1''0,''''''''''''''''''''''''''''''''''''4'''''''''">
              <a:rPr lang="nl-NL" altLang="en-US" sz="1000" b="1">
                <a:solidFill>
                  <a:schemeClr val="bg1"/>
                </a:solidFill>
                <a:latin typeface="Arial" panose="020B0604020202020204" pitchFamily="34" charset="0"/>
                <a:ea typeface="+mj-ea"/>
                <a:cs typeface="+mn-cs"/>
                <a:sym typeface="Arial (Body)"/>
              </a:rPr>
              <a:pPr marL="0" indent="0" algn="ctr" defTabSz="912796">
                <a:spcBef>
                  <a:spcPct val="0"/>
                </a:spcBef>
                <a:buNone/>
              </a:pPr>
              <a:t>10,4</a:t>
            </a:fld>
            <a:endParaRPr lang="nl-NL" altLang="en-US" sz="1000" b="1" dirty="0">
              <a:solidFill>
                <a:schemeClr val="bg1"/>
              </a:solidFill>
              <a:latin typeface="Arial" panose="020B0604020202020204" pitchFamily="34" charset="0"/>
              <a:ea typeface="+mj-ea"/>
              <a:cs typeface="+mn-cs"/>
              <a:sym typeface="Arial (Body)"/>
            </a:endParaRPr>
          </a:p>
        </p:txBody>
      </p:sp>
      <p:sp>
        <p:nvSpPr>
          <p:cNvPr id="42" name="Tijdelijke aanduiding voor tekst 2">
            <a:extLst>
              <a:ext uri="{FF2B5EF4-FFF2-40B4-BE49-F238E27FC236}">
                <a16:creationId xmlns:a16="http://schemas.microsoft.com/office/drawing/2014/main" id="{F84C25B0-13B9-5609-46C1-E768EA6ED2C9}"/>
              </a:ext>
            </a:extLst>
          </p:cNvPr>
          <p:cNvSpPr>
            <a:spLocks noGrp="1"/>
          </p:cNvSpPr>
          <p:nvPr>
            <p:custDataLst>
              <p:tags r:id="rId63"/>
            </p:custDataLst>
          </p:nvPr>
        </p:nvSpPr>
        <p:spPr bwMode="gray">
          <a:xfrm>
            <a:off x="6267451" y="3657600"/>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184DD65A-7BBB-46FB-972C-D689CA0FBA9C}" type="datetime'''''''''''4'''''''''''''''',''''''''''''''''''''9'''''''''">
              <a:rPr lang="nl-NL" altLang="en-US" sz="1000" b="1">
                <a:solidFill>
                  <a:srgbClr val="000000"/>
                </a:solidFill>
                <a:ea typeface="+mj-ea"/>
                <a:cs typeface="+mn-cs"/>
              </a:rPr>
              <a:pPr marL="0" indent="0" algn="ctr" defTabSz="912796">
                <a:spcBef>
                  <a:spcPct val="0"/>
                </a:spcBef>
                <a:buNone/>
              </a:pPr>
              <a:t>4,9</a:t>
            </a:fld>
            <a:endParaRPr lang="nl-NL" altLang="en-US" sz="1000" b="1" dirty="0">
              <a:solidFill>
                <a:srgbClr val="000000"/>
              </a:solidFill>
              <a:latin typeface="Arial"/>
              <a:ea typeface="+mj-ea"/>
              <a:cs typeface="+mn-cs"/>
              <a:sym typeface="Arial (Body)"/>
            </a:endParaRPr>
          </a:p>
        </p:txBody>
      </p:sp>
      <p:sp>
        <p:nvSpPr>
          <p:cNvPr id="36" name="Tijdelijke aanduiding voor tekst 2">
            <a:extLst>
              <a:ext uri="{FF2B5EF4-FFF2-40B4-BE49-F238E27FC236}">
                <a16:creationId xmlns:a16="http://schemas.microsoft.com/office/drawing/2014/main" id="{08294080-4773-E9A1-FD5C-20E908E52EFD}"/>
              </a:ext>
            </a:extLst>
          </p:cNvPr>
          <p:cNvSpPr>
            <a:spLocks noGrp="1"/>
          </p:cNvSpPr>
          <p:nvPr>
            <p:custDataLst>
              <p:tags r:id="rId64"/>
            </p:custDataLst>
          </p:nvPr>
        </p:nvSpPr>
        <p:spPr bwMode="gray">
          <a:xfrm>
            <a:off x="5683251" y="4044951"/>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b"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CFBF2E74-82C8-4AE5-8111-14E5E9F9CBB8}" type="datetime'''''3'''''''''''''''''',''''''''''''''''8'''''''''''''">
              <a:rPr lang="nl-NL" altLang="en-US" sz="1000" b="1">
                <a:solidFill>
                  <a:srgbClr val="000000"/>
                </a:solidFill>
                <a:ea typeface="+mj-ea"/>
                <a:cs typeface="+mn-cs"/>
              </a:rPr>
              <a:pPr marL="0" indent="0" algn="ctr" defTabSz="912796">
                <a:spcBef>
                  <a:spcPct val="0"/>
                </a:spcBef>
                <a:buNone/>
              </a:pPr>
              <a:t>3,8</a:t>
            </a:fld>
            <a:endParaRPr lang="nl-NL" altLang="en-US" sz="1000" b="1" dirty="0">
              <a:solidFill>
                <a:srgbClr val="000000"/>
              </a:solidFill>
              <a:latin typeface="Arial"/>
              <a:ea typeface="+mj-ea"/>
              <a:cs typeface="+mn-cs"/>
              <a:sym typeface="Arial (Body)"/>
            </a:endParaRPr>
          </a:p>
        </p:txBody>
      </p:sp>
      <p:sp>
        <p:nvSpPr>
          <p:cNvPr id="34" name="Tijdelijke aanduiding voor tekst 2">
            <a:extLst>
              <a:ext uri="{FF2B5EF4-FFF2-40B4-BE49-F238E27FC236}">
                <a16:creationId xmlns:a16="http://schemas.microsoft.com/office/drawing/2014/main" id="{C6E7C247-C2D0-263E-73C6-FC71878573B8}"/>
              </a:ext>
            </a:extLst>
          </p:cNvPr>
          <p:cNvSpPr>
            <a:spLocks noGrp="1"/>
          </p:cNvSpPr>
          <p:nvPr>
            <p:custDataLst>
              <p:tags r:id="rId65"/>
            </p:custDataLst>
          </p:nvPr>
        </p:nvSpPr>
        <p:spPr bwMode="gray">
          <a:xfrm>
            <a:off x="5391151" y="4411133"/>
            <a:ext cx="213784" cy="137584"/>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AD208984-D33F-42D0-8200-81C9608401AC}" type="datetime'3'''''''',''''8'''''''''''''">
              <a:rPr lang="nl-NL" altLang="en-US" sz="1000" b="1">
                <a:solidFill>
                  <a:srgbClr val="000000"/>
                </a:solidFill>
                <a:ea typeface="+mj-ea"/>
                <a:cs typeface="+mn-cs"/>
              </a:rPr>
              <a:pPr marL="0" indent="0" algn="ctr" defTabSz="912796">
                <a:spcBef>
                  <a:spcPct val="0"/>
                </a:spcBef>
                <a:buNone/>
              </a:pPr>
              <a:t>3,8</a:t>
            </a:fld>
            <a:endParaRPr lang="nl-NL" altLang="en-US" sz="1000" b="1" dirty="0">
              <a:solidFill>
                <a:srgbClr val="000000"/>
              </a:solidFill>
              <a:latin typeface="Arial"/>
              <a:ea typeface="+mj-ea"/>
              <a:cs typeface="+mn-cs"/>
              <a:sym typeface="Arial (Body)"/>
            </a:endParaRPr>
          </a:p>
        </p:txBody>
      </p:sp>
      <p:sp>
        <p:nvSpPr>
          <p:cNvPr id="56" name="Tijdelijke aanduiding voor tekst 2">
            <a:extLst>
              <a:ext uri="{FF2B5EF4-FFF2-40B4-BE49-F238E27FC236}">
                <a16:creationId xmlns:a16="http://schemas.microsoft.com/office/drawing/2014/main" id="{3EBF16D4-EE88-C895-D93F-C8732729385B}"/>
              </a:ext>
            </a:extLst>
          </p:cNvPr>
          <p:cNvSpPr>
            <a:spLocks noGrp="1"/>
          </p:cNvSpPr>
          <p:nvPr>
            <p:custDataLst>
              <p:tags r:id="rId66"/>
            </p:custDataLst>
          </p:nvPr>
        </p:nvSpPr>
        <p:spPr bwMode="gray">
          <a:xfrm>
            <a:off x="8314267" y="3162300"/>
            <a:ext cx="213784" cy="137584"/>
          </a:xfrm>
          <a:prstGeom prst="rect">
            <a:avLst/>
          </a:prstGeom>
          <a:noFill/>
          <a:ln>
            <a:noFill/>
          </a:ln>
          <a:effectLst/>
          <a:extLst>
            <a:ext uri="{909E8E84-426E-40DD-AFC4-6F175D3DCCD1}">
              <a14:hiddenFill xmlns:a14="http://schemas.microsoft.com/office/drawing/2010/main">
                <a:solidFill>
                  <a:schemeClr val="bg1"/>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19051" tIns="0" rIns="19051" bIns="0" numCol="1" spcCol="0" anchor="t"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defTabSz="912796">
              <a:spcBef>
                <a:spcPct val="0"/>
              </a:spcBef>
              <a:buNone/>
            </a:pPr>
            <a:fld id="{3103EFAA-B6AB-43A6-AA28-9398112F1057}" type="datetime'''''''''''''''''''''''7,''''''5'''''''''''''''''''''''''''">
              <a:rPr lang="nl-NL" altLang="en-US" sz="1000" b="1">
                <a:solidFill>
                  <a:srgbClr val="000000"/>
                </a:solidFill>
                <a:ea typeface="+mj-ea"/>
                <a:cs typeface="+mn-cs"/>
              </a:rPr>
              <a:pPr marL="0" indent="0" algn="ctr" defTabSz="912796">
                <a:spcBef>
                  <a:spcPct val="0"/>
                </a:spcBef>
                <a:buNone/>
              </a:pPr>
              <a:t>7,5</a:t>
            </a:fld>
            <a:endParaRPr lang="nl-NL" altLang="en-US" sz="1000" b="1" dirty="0">
              <a:solidFill>
                <a:srgbClr val="000000"/>
              </a:solidFill>
              <a:latin typeface="Arial"/>
              <a:ea typeface="+mj-ea"/>
              <a:cs typeface="+mn-cs"/>
              <a:sym typeface="Arial (Body)"/>
            </a:endParaRPr>
          </a:p>
        </p:txBody>
      </p:sp>
      <p:sp>
        <p:nvSpPr>
          <p:cNvPr id="63" name="Text Placeholder 2">
            <a:extLst>
              <a:ext uri="{FF2B5EF4-FFF2-40B4-BE49-F238E27FC236}">
                <a16:creationId xmlns:a16="http://schemas.microsoft.com/office/drawing/2014/main" id="{C1FFBCD1-974B-3485-FAA3-DE492901F960}"/>
              </a:ext>
            </a:extLst>
          </p:cNvPr>
          <p:cNvSpPr>
            <a:spLocks noGrp="1"/>
          </p:cNvSpPr>
          <p:nvPr>
            <p:custDataLst>
              <p:tags r:id="rId67"/>
            </p:custDataLst>
          </p:nvPr>
        </p:nvSpPr>
        <p:spPr bwMode="auto">
          <a:xfrm>
            <a:off x="2271185" y="4222751"/>
            <a:ext cx="893233" cy="19473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spcBef>
                <a:spcPct val="0"/>
              </a:spcBef>
              <a:spcAft>
                <a:spcPct val="0"/>
              </a:spcAft>
              <a:buNone/>
              <a:defRPr/>
            </a:pPr>
            <a:fld id="{DFA49F8F-50F4-4439-A522-D1A6E23CE378}" type="datetime'''+8'''''''''''''',''''''''''''''''1''''''''''''''%'''''''">
              <a:rPr lang="nl-NL" altLang="en-US" sz="1000" b="1">
                <a:solidFill>
                  <a:srgbClr val="000000"/>
                </a:solidFill>
                <a:latin typeface="Arial" panose="020B0604020202020204" pitchFamily="34" charset="0"/>
              </a:rPr>
              <a:pPr marL="0" indent="0" algn="ctr" defTabSz="914377">
                <a:spcBef>
                  <a:spcPct val="0"/>
                </a:spcBef>
                <a:spcAft>
                  <a:spcPct val="0"/>
                </a:spcAft>
                <a:buNone/>
                <a:defRPr/>
              </a:pPr>
              <a:t>+8,1%</a:t>
            </a:fld>
            <a:r>
              <a:rPr lang="nl-NL" altLang="en-US" sz="1000" b="1">
                <a:solidFill>
                  <a:srgbClr val="000000"/>
                </a:solidFill>
                <a:latin typeface="Arial"/>
              </a:rPr>
              <a:t> </a:t>
            </a:r>
            <a:r>
              <a:rPr lang="nl-NL" altLang="en-US" sz="1000" b="1" dirty="0">
                <a:solidFill>
                  <a:srgbClr val="000000"/>
                </a:solidFill>
                <a:latin typeface="Arial"/>
              </a:rPr>
              <a:t>p.j.</a:t>
            </a:r>
            <a:r>
              <a:rPr lang="nl-NL" altLang="en-US" sz="1000" b="1" baseline="30000" dirty="0">
                <a:solidFill>
                  <a:srgbClr val="000000"/>
                </a:solidFill>
                <a:latin typeface="Arial"/>
              </a:rPr>
              <a:t>1</a:t>
            </a:r>
            <a:endParaRPr lang="nl-NL" sz="1000" b="1" baseline="30000" dirty="0">
              <a:solidFill>
                <a:srgbClr val="000000"/>
              </a:solidFill>
              <a:latin typeface="Arial"/>
              <a:sym typeface="Arial (Body)"/>
            </a:endParaRPr>
          </a:p>
        </p:txBody>
      </p:sp>
      <p:sp>
        <p:nvSpPr>
          <p:cNvPr id="64" name="Text Placeholder 2">
            <a:extLst>
              <a:ext uri="{FF2B5EF4-FFF2-40B4-BE49-F238E27FC236}">
                <a16:creationId xmlns:a16="http://schemas.microsoft.com/office/drawing/2014/main" id="{5EA71444-C407-7B43-2275-7B5BF37DCD0D}"/>
              </a:ext>
            </a:extLst>
          </p:cNvPr>
          <p:cNvSpPr>
            <a:spLocks noGrp="1"/>
          </p:cNvSpPr>
          <p:nvPr>
            <p:custDataLst>
              <p:tags r:id="rId68"/>
            </p:custDataLst>
          </p:nvPr>
        </p:nvSpPr>
        <p:spPr bwMode="auto">
          <a:xfrm>
            <a:off x="6252634" y="3037418"/>
            <a:ext cx="827617" cy="19473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spcBef>
                <a:spcPct val="0"/>
              </a:spcBef>
              <a:spcAft>
                <a:spcPct val="0"/>
              </a:spcAft>
              <a:buNone/>
              <a:defRPr/>
            </a:pPr>
            <a:fld id="{13686780-02AE-41B9-B622-59CB8E722129}" type="datetime'''''''''+''''7'''''''''''''''',7''''%'''''">
              <a:rPr lang="nl-NL" altLang="en-US" sz="1000" b="1">
                <a:solidFill>
                  <a:srgbClr val="000000"/>
                </a:solidFill>
                <a:latin typeface="Arial" panose="020B0604020202020204" pitchFamily="34" charset="0"/>
              </a:rPr>
              <a:pPr marL="0" indent="0" algn="ctr" defTabSz="914377">
                <a:spcBef>
                  <a:spcPct val="0"/>
                </a:spcBef>
                <a:spcAft>
                  <a:spcPct val="0"/>
                </a:spcAft>
                <a:buNone/>
                <a:defRPr/>
              </a:pPr>
              <a:t>+7,7%</a:t>
            </a:fld>
            <a:r>
              <a:rPr lang="nl-NL" altLang="en-US" sz="1000" b="1">
                <a:solidFill>
                  <a:srgbClr val="000000"/>
                </a:solidFill>
                <a:latin typeface="Arial"/>
              </a:rPr>
              <a:t> </a:t>
            </a:r>
            <a:r>
              <a:rPr lang="nl-NL" altLang="en-US" sz="1000" b="1" dirty="0">
                <a:solidFill>
                  <a:srgbClr val="000000"/>
                </a:solidFill>
                <a:latin typeface="Arial"/>
              </a:rPr>
              <a:t>p.j.</a:t>
            </a:r>
            <a:endParaRPr lang="nl-NL" sz="1000" b="1" dirty="0">
              <a:solidFill>
                <a:srgbClr val="000000"/>
              </a:solidFill>
              <a:latin typeface="Arial"/>
              <a:sym typeface="Arial (Body)"/>
            </a:endParaRPr>
          </a:p>
        </p:txBody>
      </p:sp>
      <p:sp>
        <p:nvSpPr>
          <p:cNvPr id="65" name="Arrow: Up-Down 64">
            <a:extLst>
              <a:ext uri="{FF2B5EF4-FFF2-40B4-BE49-F238E27FC236}">
                <a16:creationId xmlns:a16="http://schemas.microsoft.com/office/drawing/2014/main" id="{8CCD3E37-7D32-4AF8-F4C6-022486764442}"/>
              </a:ext>
            </a:extLst>
          </p:cNvPr>
          <p:cNvSpPr/>
          <p:nvPr/>
        </p:nvSpPr>
        <p:spPr>
          <a:xfrm>
            <a:off x="6589724" y="3792116"/>
            <a:ext cx="144000" cy="336075"/>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66" name="Rectangle 65">
            <a:extLst>
              <a:ext uri="{FF2B5EF4-FFF2-40B4-BE49-F238E27FC236}">
                <a16:creationId xmlns:a16="http://schemas.microsoft.com/office/drawing/2014/main" id="{952FE8D2-B784-6E3F-576C-BF51811CC2E9}"/>
              </a:ext>
            </a:extLst>
          </p:cNvPr>
          <p:cNvSpPr/>
          <p:nvPr/>
        </p:nvSpPr>
        <p:spPr>
          <a:xfrm>
            <a:off x="6579629" y="3905189"/>
            <a:ext cx="180000" cy="108000"/>
          </a:xfrm>
          <a:prstGeom prst="rect">
            <a:avLst/>
          </a:prstGeom>
          <a:solidFill>
            <a:srgbClr val="FFC0C7"/>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800" dirty="0">
                <a:solidFill>
                  <a:srgbClr val="C20015"/>
                </a:solidFill>
                <a:latin typeface="Arial"/>
              </a:rPr>
              <a:t>1,1</a:t>
            </a:r>
          </a:p>
        </p:txBody>
      </p:sp>
      <p:sp>
        <p:nvSpPr>
          <p:cNvPr id="67" name="Arrow: Up-Down 66">
            <a:extLst>
              <a:ext uri="{FF2B5EF4-FFF2-40B4-BE49-F238E27FC236}">
                <a16:creationId xmlns:a16="http://schemas.microsoft.com/office/drawing/2014/main" id="{7AC1B3AA-B1F2-D0F3-E87B-3633FDAA787A}"/>
              </a:ext>
            </a:extLst>
          </p:cNvPr>
          <p:cNvSpPr/>
          <p:nvPr/>
        </p:nvSpPr>
        <p:spPr>
          <a:xfrm>
            <a:off x="6301813" y="3938053"/>
            <a:ext cx="144000" cy="373003"/>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68" name="Arrow: Up-Down 67">
            <a:extLst>
              <a:ext uri="{FF2B5EF4-FFF2-40B4-BE49-F238E27FC236}">
                <a16:creationId xmlns:a16="http://schemas.microsoft.com/office/drawing/2014/main" id="{1BCD93B4-12EE-6BF0-66E3-A7B2856DF107}"/>
              </a:ext>
            </a:extLst>
          </p:cNvPr>
          <p:cNvSpPr/>
          <p:nvPr/>
        </p:nvSpPr>
        <p:spPr>
          <a:xfrm>
            <a:off x="6025498" y="4114997"/>
            <a:ext cx="117695" cy="238988"/>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69" name="Arrow: Up-Down 68">
            <a:extLst>
              <a:ext uri="{FF2B5EF4-FFF2-40B4-BE49-F238E27FC236}">
                <a16:creationId xmlns:a16="http://schemas.microsoft.com/office/drawing/2014/main" id="{86FA58CC-0AB7-7E0A-25CE-049FD4AE1DDC}"/>
              </a:ext>
            </a:extLst>
          </p:cNvPr>
          <p:cNvSpPr/>
          <p:nvPr/>
        </p:nvSpPr>
        <p:spPr>
          <a:xfrm>
            <a:off x="6886923" y="3645827"/>
            <a:ext cx="144000" cy="423195"/>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70" name="Rectangle 69">
            <a:extLst>
              <a:ext uri="{FF2B5EF4-FFF2-40B4-BE49-F238E27FC236}">
                <a16:creationId xmlns:a16="http://schemas.microsoft.com/office/drawing/2014/main" id="{A8736353-51F1-72DC-1A9D-F95ECA601D68}"/>
              </a:ext>
            </a:extLst>
          </p:cNvPr>
          <p:cNvSpPr/>
          <p:nvPr/>
        </p:nvSpPr>
        <p:spPr>
          <a:xfrm>
            <a:off x="6879360" y="3799848"/>
            <a:ext cx="180000" cy="115507"/>
          </a:xfrm>
          <a:prstGeom prst="rect">
            <a:avLst/>
          </a:prstGeom>
          <a:solidFill>
            <a:srgbClr val="FFC0C7"/>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800" dirty="0">
                <a:solidFill>
                  <a:srgbClr val="C20015"/>
                </a:solidFill>
                <a:latin typeface="Arial"/>
              </a:rPr>
              <a:t>1,4</a:t>
            </a:r>
          </a:p>
        </p:txBody>
      </p:sp>
      <p:sp>
        <p:nvSpPr>
          <p:cNvPr id="71" name="Arrow: Up-Down 70">
            <a:extLst>
              <a:ext uri="{FF2B5EF4-FFF2-40B4-BE49-F238E27FC236}">
                <a16:creationId xmlns:a16="http://schemas.microsoft.com/office/drawing/2014/main" id="{52595577-70C3-5A2B-B546-984BC1A1B241}"/>
              </a:ext>
            </a:extLst>
          </p:cNvPr>
          <p:cNvSpPr/>
          <p:nvPr/>
        </p:nvSpPr>
        <p:spPr>
          <a:xfrm>
            <a:off x="7178975" y="3519435"/>
            <a:ext cx="144000" cy="334015"/>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72" name="Rectangle 71">
            <a:extLst>
              <a:ext uri="{FF2B5EF4-FFF2-40B4-BE49-F238E27FC236}">
                <a16:creationId xmlns:a16="http://schemas.microsoft.com/office/drawing/2014/main" id="{EB7F3536-CC68-CCF5-0BB0-0A2621B57FF4}"/>
              </a:ext>
            </a:extLst>
          </p:cNvPr>
          <p:cNvSpPr/>
          <p:nvPr/>
        </p:nvSpPr>
        <p:spPr>
          <a:xfrm>
            <a:off x="7166519" y="3632441"/>
            <a:ext cx="180000" cy="108000"/>
          </a:xfrm>
          <a:prstGeom prst="rect">
            <a:avLst/>
          </a:prstGeom>
          <a:solidFill>
            <a:srgbClr val="FFC0C7"/>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800" dirty="0">
                <a:solidFill>
                  <a:srgbClr val="C20015"/>
                </a:solidFill>
                <a:latin typeface="Arial"/>
              </a:rPr>
              <a:t>1,1</a:t>
            </a:r>
          </a:p>
        </p:txBody>
      </p:sp>
      <p:sp>
        <p:nvSpPr>
          <p:cNvPr id="73" name="Rectangle 72">
            <a:extLst>
              <a:ext uri="{FF2B5EF4-FFF2-40B4-BE49-F238E27FC236}">
                <a16:creationId xmlns:a16="http://schemas.microsoft.com/office/drawing/2014/main" id="{46642D5D-40AD-74A2-2D1B-FE8AD5D31DA1}"/>
              </a:ext>
            </a:extLst>
          </p:cNvPr>
          <p:cNvSpPr/>
          <p:nvPr/>
        </p:nvSpPr>
        <p:spPr>
          <a:xfrm>
            <a:off x="6295804" y="4066263"/>
            <a:ext cx="180000" cy="108000"/>
          </a:xfrm>
          <a:prstGeom prst="rect">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800" dirty="0">
                <a:solidFill>
                  <a:srgbClr val="C20015"/>
                </a:solidFill>
                <a:latin typeface="Arial"/>
              </a:rPr>
              <a:t>1,2</a:t>
            </a:r>
          </a:p>
        </p:txBody>
      </p:sp>
      <p:sp>
        <p:nvSpPr>
          <p:cNvPr id="74" name="Rectangle 73">
            <a:extLst>
              <a:ext uri="{FF2B5EF4-FFF2-40B4-BE49-F238E27FC236}">
                <a16:creationId xmlns:a16="http://schemas.microsoft.com/office/drawing/2014/main" id="{07FBD391-B304-36C9-93F7-0B4C8FD76889}"/>
              </a:ext>
            </a:extLst>
          </p:cNvPr>
          <p:cNvSpPr/>
          <p:nvPr/>
        </p:nvSpPr>
        <p:spPr>
          <a:xfrm>
            <a:off x="6000951" y="4182532"/>
            <a:ext cx="180000" cy="108000"/>
          </a:xfrm>
          <a:prstGeom prst="rect">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800" dirty="0">
                <a:solidFill>
                  <a:srgbClr val="C20015"/>
                </a:solidFill>
                <a:latin typeface="Arial"/>
              </a:rPr>
              <a:t>0,9</a:t>
            </a:r>
          </a:p>
        </p:txBody>
      </p:sp>
      <p:sp>
        <p:nvSpPr>
          <p:cNvPr id="75" name="TextBox 74">
            <a:extLst>
              <a:ext uri="{FF2B5EF4-FFF2-40B4-BE49-F238E27FC236}">
                <a16:creationId xmlns:a16="http://schemas.microsoft.com/office/drawing/2014/main" id="{AC9793E8-C122-7E02-310A-505F63341A14}"/>
              </a:ext>
            </a:extLst>
          </p:cNvPr>
          <p:cNvSpPr txBox="1"/>
          <p:nvPr/>
        </p:nvSpPr>
        <p:spPr>
          <a:xfrm>
            <a:off x="10117985" y="3500941"/>
            <a:ext cx="1606179" cy="861774"/>
          </a:xfrm>
          <a:prstGeom prst="rect">
            <a:avLst/>
          </a:prstGeom>
          <a:noFill/>
        </p:spPr>
        <p:txBody>
          <a:bodyPr wrap="square" rtlCol="0">
            <a:spAutoFit/>
          </a:bodyPr>
          <a:lstStyle/>
          <a:p>
            <a:r>
              <a:rPr lang="nl-NL" sz="1000" b="1" dirty="0">
                <a:solidFill>
                  <a:srgbClr val="000000"/>
                </a:solidFill>
                <a:latin typeface="Arial"/>
              </a:rPr>
              <a:t>Budget</a:t>
            </a:r>
            <a:r>
              <a:rPr lang="nl-NL" sz="1000" dirty="0">
                <a:solidFill>
                  <a:srgbClr val="000000"/>
                </a:solidFill>
                <a:latin typeface="Arial"/>
              </a:rPr>
              <a:t> </a:t>
            </a:r>
            <a:r>
              <a:rPr lang="nl-NL" sz="1000" b="1" dirty="0">
                <a:solidFill>
                  <a:srgbClr val="000000"/>
                </a:solidFill>
                <a:latin typeface="Arial"/>
              </a:rPr>
              <a:t>jeugdzorg in gemeentefonds</a:t>
            </a:r>
            <a:br>
              <a:rPr lang="nl-NL" sz="1000" b="1" dirty="0">
                <a:solidFill>
                  <a:srgbClr val="000000"/>
                </a:solidFill>
                <a:latin typeface="Arial"/>
              </a:rPr>
            </a:br>
            <a:r>
              <a:rPr lang="nl-NL" sz="1000" dirty="0">
                <a:solidFill>
                  <a:srgbClr val="000000"/>
                </a:solidFill>
                <a:latin typeface="Arial"/>
              </a:rPr>
              <a:t>(incl. toekomstige accressen conform bbp </a:t>
            </a:r>
            <a:br>
              <a:rPr lang="nl-NL" sz="1000" dirty="0">
                <a:solidFill>
                  <a:srgbClr val="000000"/>
                </a:solidFill>
                <a:latin typeface="Arial"/>
              </a:rPr>
            </a:br>
            <a:r>
              <a:rPr lang="nl-NL" sz="1000" dirty="0">
                <a:solidFill>
                  <a:srgbClr val="000000"/>
                </a:solidFill>
                <a:latin typeface="Arial"/>
              </a:rPr>
              <a:t>= compensatie inflatie)</a:t>
            </a:r>
            <a:r>
              <a:rPr lang="nl-NL" sz="1000" baseline="30000" dirty="0">
                <a:solidFill>
                  <a:srgbClr val="000000"/>
                </a:solidFill>
                <a:latin typeface="Arial"/>
              </a:rPr>
              <a:t>2</a:t>
            </a:r>
          </a:p>
        </p:txBody>
      </p:sp>
      <p:sp>
        <p:nvSpPr>
          <p:cNvPr id="76" name="Rectangle 75">
            <a:extLst>
              <a:ext uri="{FF2B5EF4-FFF2-40B4-BE49-F238E27FC236}">
                <a16:creationId xmlns:a16="http://schemas.microsoft.com/office/drawing/2014/main" id="{08423877-64DA-AFCC-68CC-3718164DA37D}"/>
              </a:ext>
            </a:extLst>
          </p:cNvPr>
          <p:cNvSpPr/>
          <p:nvPr/>
        </p:nvSpPr>
        <p:spPr>
          <a:xfrm>
            <a:off x="7436627" y="3416369"/>
            <a:ext cx="180000" cy="48947"/>
          </a:xfrm>
          <a:prstGeom prst="rect">
            <a:avLst/>
          </a:prstGeom>
          <a:solidFill>
            <a:srgbClr val="FFC0C7"/>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800" dirty="0">
                <a:solidFill>
                  <a:srgbClr val="C20015"/>
                </a:solidFill>
                <a:latin typeface="Arial"/>
              </a:rPr>
              <a:t>0,2</a:t>
            </a:r>
          </a:p>
        </p:txBody>
      </p:sp>
      <p:sp>
        <p:nvSpPr>
          <p:cNvPr id="77" name="Rectangle 76">
            <a:extLst>
              <a:ext uri="{FF2B5EF4-FFF2-40B4-BE49-F238E27FC236}">
                <a16:creationId xmlns:a16="http://schemas.microsoft.com/office/drawing/2014/main" id="{161F4437-1D56-6962-332D-BC2AD4E36F74}"/>
              </a:ext>
            </a:extLst>
          </p:cNvPr>
          <p:cNvSpPr/>
          <p:nvPr/>
        </p:nvSpPr>
        <p:spPr>
          <a:xfrm>
            <a:off x="10525126" y="1370152"/>
            <a:ext cx="945357" cy="198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nl-NL" sz="1000" b="1" dirty="0">
                <a:solidFill>
                  <a:srgbClr val="FFFFFF"/>
                </a:solidFill>
                <a:latin typeface="Arial"/>
              </a:rPr>
              <a:t>INDICATIEF</a:t>
            </a:r>
          </a:p>
        </p:txBody>
      </p:sp>
      <p:sp>
        <p:nvSpPr>
          <p:cNvPr id="78" name="TextBox 77">
            <a:extLst>
              <a:ext uri="{FF2B5EF4-FFF2-40B4-BE49-F238E27FC236}">
                <a16:creationId xmlns:a16="http://schemas.microsoft.com/office/drawing/2014/main" id="{84B22C23-9AFB-1A52-EAA3-BAF6B379DE56}"/>
              </a:ext>
            </a:extLst>
          </p:cNvPr>
          <p:cNvSpPr txBox="1"/>
          <p:nvPr/>
        </p:nvSpPr>
        <p:spPr>
          <a:xfrm>
            <a:off x="10117985" y="2340764"/>
            <a:ext cx="1527915" cy="1015663"/>
          </a:xfrm>
          <a:prstGeom prst="rect">
            <a:avLst/>
          </a:prstGeom>
          <a:noFill/>
        </p:spPr>
        <p:txBody>
          <a:bodyPr wrap="square" rtlCol="0">
            <a:spAutoFit/>
          </a:bodyPr>
          <a:lstStyle/>
          <a:p>
            <a:r>
              <a:rPr lang="nl-NL" sz="1000" b="1" dirty="0">
                <a:solidFill>
                  <a:srgbClr val="000000"/>
                </a:solidFill>
                <a:latin typeface="Arial"/>
              </a:rPr>
              <a:t>Mogelijke kostenontwikkeling jeugdzorg</a:t>
            </a:r>
            <a:br>
              <a:rPr lang="nl-NL" sz="1000" b="1" dirty="0">
                <a:solidFill>
                  <a:srgbClr val="000000"/>
                </a:solidFill>
                <a:latin typeface="Arial"/>
              </a:rPr>
            </a:br>
            <a:r>
              <a:rPr lang="nl-NL" sz="1000" dirty="0">
                <a:solidFill>
                  <a:srgbClr val="000000"/>
                </a:solidFill>
                <a:latin typeface="Arial"/>
              </a:rPr>
              <a:t>(effect HA was becijferd op € 1 mld in 2028, maar dit is vertraagd)</a:t>
            </a:r>
          </a:p>
        </p:txBody>
      </p:sp>
      <p:sp>
        <p:nvSpPr>
          <p:cNvPr id="79" name="Arrow: Up-Down 78">
            <a:extLst>
              <a:ext uri="{FF2B5EF4-FFF2-40B4-BE49-F238E27FC236}">
                <a16:creationId xmlns:a16="http://schemas.microsoft.com/office/drawing/2014/main" id="{3C58183C-CB86-BEFF-B3DA-27EC9BC49194}"/>
              </a:ext>
            </a:extLst>
          </p:cNvPr>
          <p:cNvSpPr/>
          <p:nvPr/>
        </p:nvSpPr>
        <p:spPr>
          <a:xfrm>
            <a:off x="7780375" y="3236077"/>
            <a:ext cx="117695" cy="159723"/>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80" name="Rectangle 79">
            <a:extLst>
              <a:ext uri="{FF2B5EF4-FFF2-40B4-BE49-F238E27FC236}">
                <a16:creationId xmlns:a16="http://schemas.microsoft.com/office/drawing/2014/main" id="{2FE4F074-C760-1151-3F5B-FCB13E48B38D}"/>
              </a:ext>
            </a:extLst>
          </p:cNvPr>
          <p:cNvSpPr/>
          <p:nvPr/>
        </p:nvSpPr>
        <p:spPr>
          <a:xfrm>
            <a:off x="7731126" y="3216251"/>
            <a:ext cx="209549" cy="96677"/>
          </a:xfrm>
          <a:prstGeom prst="rect">
            <a:avLst/>
          </a:prstGeom>
          <a:solidFill>
            <a:srgbClr val="FFC0C7"/>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800" dirty="0">
                <a:solidFill>
                  <a:srgbClr val="C20015"/>
                </a:solidFill>
                <a:latin typeface="Arial"/>
              </a:rPr>
              <a:t>0,6</a:t>
            </a:r>
          </a:p>
        </p:txBody>
      </p:sp>
      <p:cxnSp>
        <p:nvCxnSpPr>
          <p:cNvPr id="81" name="Straight Connector 80">
            <a:extLst>
              <a:ext uri="{FF2B5EF4-FFF2-40B4-BE49-F238E27FC236}">
                <a16:creationId xmlns:a16="http://schemas.microsoft.com/office/drawing/2014/main" id="{5442A7BD-A328-F199-6223-16E0AE46CD66}"/>
              </a:ext>
            </a:extLst>
          </p:cNvPr>
          <p:cNvCxnSpPr/>
          <p:nvPr>
            <p:custDataLst>
              <p:tags r:id="rId69"/>
            </p:custDataLst>
          </p:nvPr>
        </p:nvCxnSpPr>
        <p:spPr bwMode="gray">
          <a:xfrm>
            <a:off x="9702801" y="5210175"/>
            <a:ext cx="215900" cy="0"/>
          </a:xfrm>
          <a:prstGeom prst="line">
            <a:avLst/>
          </a:prstGeom>
          <a:ln w="19050" cap="rnd" cmpd="sng" algn="ctr">
            <a:solidFill>
              <a:schemeClr val="tx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92AEC942-599E-8A6C-61C9-247872993CFC}"/>
              </a:ext>
            </a:extLst>
          </p:cNvPr>
          <p:cNvCxnSpPr/>
          <p:nvPr>
            <p:custDataLst>
              <p:tags r:id="rId70"/>
            </p:custDataLst>
          </p:nvPr>
        </p:nvCxnSpPr>
        <p:spPr bwMode="gray">
          <a:xfrm>
            <a:off x="9702801" y="5393267"/>
            <a:ext cx="215900" cy="0"/>
          </a:xfrm>
          <a:prstGeom prst="line">
            <a:avLst/>
          </a:prstGeom>
          <a:ln w="19050" cap="rnd" cmpd="sng" algn="ctr">
            <a:solidFill>
              <a:schemeClr val="accent6"/>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4481B18-663C-AD9E-B541-D4493FC7439C}"/>
              </a:ext>
            </a:extLst>
          </p:cNvPr>
          <p:cNvCxnSpPr/>
          <p:nvPr>
            <p:custDataLst>
              <p:tags r:id="rId71"/>
            </p:custDataLst>
          </p:nvPr>
        </p:nvCxnSpPr>
        <p:spPr bwMode="gray">
          <a:xfrm>
            <a:off x="9709151" y="5577417"/>
            <a:ext cx="203200" cy="0"/>
          </a:xfrm>
          <a:prstGeom prst="line">
            <a:avLst/>
          </a:prstGeom>
          <a:ln w="28575"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Diamond 82">
            <a:extLst>
              <a:ext uri="{FF2B5EF4-FFF2-40B4-BE49-F238E27FC236}">
                <a16:creationId xmlns:a16="http://schemas.microsoft.com/office/drawing/2014/main" id="{60E088FE-49FD-6EEE-1960-26714D38FC52}"/>
              </a:ext>
            </a:extLst>
          </p:cNvPr>
          <p:cNvSpPr/>
          <p:nvPr>
            <p:custDataLst>
              <p:tags r:id="rId72"/>
            </p:custDataLst>
          </p:nvPr>
        </p:nvSpPr>
        <p:spPr bwMode="auto">
          <a:xfrm>
            <a:off x="9768416" y="5166783"/>
            <a:ext cx="84667" cy="84667"/>
          </a:xfrm>
          <a:prstGeom prst="diamond">
            <a:avLst/>
          </a:prstGeom>
          <a:solidFill>
            <a:schemeClr val="tx2"/>
          </a:solidFill>
          <a:ln w="9525" cap="flat" cmpd="sng" algn="ctr">
            <a:solidFill>
              <a:schemeClr val="tx2"/>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solidFill>
                <a:srgbClr val="FFFFFF"/>
              </a:solidFill>
              <a:latin typeface="Arial"/>
            </a:endParaRPr>
          </a:p>
        </p:txBody>
      </p:sp>
      <p:sp>
        <p:nvSpPr>
          <p:cNvPr id="84" name="Isosceles Triangle 83">
            <a:extLst>
              <a:ext uri="{FF2B5EF4-FFF2-40B4-BE49-F238E27FC236}">
                <a16:creationId xmlns:a16="http://schemas.microsoft.com/office/drawing/2014/main" id="{2EECD839-B81A-3ED5-9054-0CEAA1350BC6}"/>
              </a:ext>
            </a:extLst>
          </p:cNvPr>
          <p:cNvSpPr/>
          <p:nvPr>
            <p:custDataLst>
              <p:tags r:id="rId73"/>
            </p:custDataLst>
          </p:nvPr>
        </p:nvSpPr>
        <p:spPr bwMode="auto">
          <a:xfrm>
            <a:off x="9768416" y="5350932"/>
            <a:ext cx="84667" cy="84667"/>
          </a:xfrm>
          <a:prstGeom prst="triangle">
            <a:avLst/>
          </a:prstGeom>
          <a:solidFill>
            <a:schemeClr val="accent6"/>
          </a:solidFill>
          <a:ln w="9525" cap="flat" cmpd="sng" algn="ctr">
            <a:solidFill>
              <a:schemeClr val="accent6"/>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solidFill>
                <a:srgbClr val="FFFFFF"/>
              </a:solidFill>
              <a:latin typeface="Arial"/>
            </a:endParaRPr>
          </a:p>
        </p:txBody>
      </p:sp>
      <p:sp>
        <p:nvSpPr>
          <p:cNvPr id="126" name="Oval 125">
            <a:extLst>
              <a:ext uri="{FF2B5EF4-FFF2-40B4-BE49-F238E27FC236}">
                <a16:creationId xmlns:a16="http://schemas.microsoft.com/office/drawing/2014/main" id="{785A7267-DF6B-DC94-B216-CC7B1BF02444}"/>
              </a:ext>
            </a:extLst>
          </p:cNvPr>
          <p:cNvSpPr/>
          <p:nvPr>
            <p:custDataLst>
              <p:tags r:id="rId74"/>
            </p:custDataLst>
          </p:nvPr>
        </p:nvSpPr>
        <p:spPr bwMode="auto">
          <a:xfrm>
            <a:off x="9776884" y="5543551"/>
            <a:ext cx="67733" cy="67733"/>
          </a:xfrm>
          <a:prstGeom prst="ellipse">
            <a:avLst/>
          </a:prstGeom>
          <a:solidFill>
            <a:schemeClr val="accent1"/>
          </a:solidFill>
          <a:ln w="9525" cmpd="sng"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85" name="Tijdelijke aanduiding voor tekst 2">
            <a:extLst>
              <a:ext uri="{FF2B5EF4-FFF2-40B4-BE49-F238E27FC236}">
                <a16:creationId xmlns:a16="http://schemas.microsoft.com/office/drawing/2014/main" id="{49395320-632F-5ED6-2601-D69071E37E37}"/>
              </a:ext>
            </a:extLst>
          </p:cNvPr>
          <p:cNvSpPr>
            <a:spLocks noGrp="1"/>
          </p:cNvSpPr>
          <p:nvPr>
            <p:custDataLst>
              <p:tags r:id="rId75"/>
            </p:custDataLst>
          </p:nvPr>
        </p:nvSpPr>
        <p:spPr bwMode="auto">
          <a:xfrm>
            <a:off x="9999134" y="5162549"/>
            <a:ext cx="855133" cy="109539"/>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defTabSz="912796">
              <a:spcBef>
                <a:spcPct val="0"/>
              </a:spcBef>
              <a:buNone/>
            </a:pPr>
            <a:fld id="{EEA6DC14-1E39-4319-B2A9-4144CCFF3817}" type="datetime'''''''K''o''''s''''t''e''''''n j''eugd''''zor''''''''''g'">
              <a:rPr lang="nl-NL" altLang="en-US" sz="800" b="1">
                <a:solidFill>
                  <a:srgbClr val="000000"/>
                </a:solidFill>
                <a:ea typeface="+mj-ea"/>
                <a:cs typeface="+mn-cs"/>
              </a:rPr>
              <a:pPr marL="0" indent="0" defTabSz="912796">
                <a:spcBef>
                  <a:spcPct val="0"/>
                </a:spcBef>
                <a:buNone/>
              </a:pPr>
              <a:t>Kosten jeugdzorg</a:t>
            </a:fld>
            <a:endParaRPr lang="nl-NL" altLang="en-US" sz="800" b="1" dirty="0">
              <a:solidFill>
                <a:srgbClr val="000000"/>
              </a:solidFill>
              <a:latin typeface="Arial"/>
              <a:ea typeface="+mj-ea"/>
              <a:cs typeface="+mn-cs"/>
              <a:sym typeface="Arial (Body)"/>
            </a:endParaRPr>
          </a:p>
        </p:txBody>
      </p:sp>
      <p:sp>
        <p:nvSpPr>
          <p:cNvPr id="86" name="Tijdelijke aanduiding voor tekst 2">
            <a:extLst>
              <a:ext uri="{FF2B5EF4-FFF2-40B4-BE49-F238E27FC236}">
                <a16:creationId xmlns:a16="http://schemas.microsoft.com/office/drawing/2014/main" id="{5E13AF50-EE8A-3064-2EEE-4A5DDCB7329A}"/>
              </a:ext>
            </a:extLst>
          </p:cNvPr>
          <p:cNvSpPr>
            <a:spLocks noGrp="1"/>
          </p:cNvSpPr>
          <p:nvPr>
            <p:custDataLst>
              <p:tags r:id="rId76"/>
            </p:custDataLst>
          </p:nvPr>
        </p:nvSpPr>
        <p:spPr bwMode="auto">
          <a:xfrm>
            <a:off x="9999133" y="5346700"/>
            <a:ext cx="1676400" cy="110067"/>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defTabSz="912796">
              <a:spcBef>
                <a:spcPct val="0"/>
              </a:spcBef>
              <a:buNone/>
            </a:pPr>
            <a:fld id="{5102BDEE-9A3D-4F76-AE0F-AB91C8BE8186}" type="datetime'Bu''''dge''''t j''''''eugdzorg ge''''meente''f''''o''nds'''''">
              <a:rPr lang="nl-NL" altLang="en-US" sz="800" b="1">
                <a:solidFill>
                  <a:srgbClr val="000000"/>
                </a:solidFill>
                <a:ea typeface="+mj-ea"/>
                <a:cs typeface="+mn-cs"/>
              </a:rPr>
              <a:pPr marL="0" indent="0" defTabSz="912796">
                <a:spcBef>
                  <a:spcPct val="0"/>
                </a:spcBef>
                <a:buNone/>
              </a:pPr>
              <a:t>Budget jeugdzorg gemeentefonds</a:t>
            </a:fld>
            <a:r>
              <a:rPr lang="nl-NL" altLang="en-US" sz="800" b="1" baseline="30000">
                <a:solidFill>
                  <a:srgbClr val="000000"/>
                </a:solidFill>
                <a:latin typeface="Arial"/>
                <a:ea typeface="+mj-ea"/>
              </a:rPr>
              <a:t>2</a:t>
            </a:r>
            <a:endParaRPr lang="nl-NL" altLang="en-US" sz="800" b="1" baseline="30000" dirty="0">
              <a:solidFill>
                <a:srgbClr val="000000"/>
              </a:solidFill>
              <a:latin typeface="Arial"/>
              <a:ea typeface="+mj-ea"/>
              <a:sym typeface="Arial (Body)"/>
            </a:endParaRPr>
          </a:p>
        </p:txBody>
      </p:sp>
      <p:sp>
        <p:nvSpPr>
          <p:cNvPr id="116" name="Tijdelijke aanduiding voor tekst 2">
            <a:extLst>
              <a:ext uri="{FF2B5EF4-FFF2-40B4-BE49-F238E27FC236}">
                <a16:creationId xmlns:a16="http://schemas.microsoft.com/office/drawing/2014/main" id="{40610F82-9032-EAA7-EC7F-420EC7EA0264}"/>
              </a:ext>
            </a:extLst>
          </p:cNvPr>
          <p:cNvSpPr>
            <a:spLocks noGrp="1"/>
          </p:cNvSpPr>
          <p:nvPr>
            <p:custDataLst>
              <p:tags r:id="rId77"/>
            </p:custDataLst>
          </p:nvPr>
        </p:nvSpPr>
        <p:spPr bwMode="auto">
          <a:xfrm>
            <a:off x="9999133" y="5530851"/>
            <a:ext cx="330200" cy="110067"/>
          </a:xfrm>
          <a:prstGeom prst="rect">
            <a:avLst/>
          </a:prstGeom>
          <a:noFill/>
          <a:ln>
            <a:no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none" lIns="0" tIns="0" rIns="0" bIns="0" numCol="1" anchor="ctr" anchorCtr="0" compatLnSpc="1">
            <a:prstTxWarp prst="textNoShape">
              <a:avLst/>
            </a:prstTxWarp>
            <a:noAutofit/>
          </a:bodyPr>
          <a:lstStyle>
            <a:lvl1pPr marL="268291" indent="-268291" algn="l" defTabSz="912819" rtl="0" eaLnBrk="1" fontAlgn="base" hangingPunct="1">
              <a:lnSpc>
                <a:spcPct val="90000"/>
              </a:lnSpc>
              <a:spcBef>
                <a:spcPts val="475"/>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1pPr>
            <a:lvl2pPr marL="539754" indent="-269879" algn="l" defTabSz="912819" rtl="0" eaLnBrk="1" fontAlgn="base" hangingPunct="1">
              <a:lnSpc>
                <a:spcPct val="90000"/>
              </a:lnSpc>
              <a:spcBef>
                <a:spcPts val="437"/>
              </a:spcBef>
              <a:spcAft>
                <a:spcPct val="0"/>
              </a:spcAft>
              <a:buClr>
                <a:srgbClr val="00A9F3"/>
              </a:buClr>
              <a:buSzPct val="80000"/>
              <a:buFont typeface="Arial" charset="0"/>
              <a:buChar char="•"/>
              <a:defRPr sz="1800" kern="1200">
                <a:solidFill>
                  <a:schemeClr val="tx1"/>
                </a:solidFill>
                <a:latin typeface="Arial" charset="0"/>
                <a:ea typeface="Arial" charset="0"/>
                <a:cs typeface="Arial" charset="0"/>
              </a:defRPr>
            </a:lvl2pPr>
            <a:lvl3pPr marL="809633" indent="-269879" algn="l" defTabSz="912819" rtl="0" eaLnBrk="1" fontAlgn="base" hangingPunct="1">
              <a:lnSpc>
                <a:spcPct val="90000"/>
              </a:lnSpc>
              <a:spcBef>
                <a:spcPts val="400"/>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3pPr>
            <a:lvl4pPr marL="1079510" indent="-269879" algn="l" defTabSz="912819" rtl="0" eaLnBrk="1" fontAlgn="base" hangingPunct="1">
              <a:lnSpc>
                <a:spcPct val="90000"/>
              </a:lnSpc>
              <a:spcBef>
                <a:spcPts val="363"/>
              </a:spcBef>
              <a:spcAft>
                <a:spcPct val="0"/>
              </a:spcAft>
              <a:buClr>
                <a:srgbClr val="00A9F3"/>
              </a:buClr>
              <a:buSzPct val="80000"/>
              <a:buFont typeface="Arial" charset="0"/>
              <a:buChar char="•"/>
              <a:defRPr sz="1400" kern="1200">
                <a:solidFill>
                  <a:schemeClr val="tx1"/>
                </a:solidFill>
                <a:latin typeface="Arial" charset="0"/>
                <a:ea typeface="Arial" charset="0"/>
                <a:cs typeface="Arial" charset="0"/>
              </a:defRPr>
            </a:lvl4pPr>
            <a:lvl5pPr marL="1349383" indent="-268291" algn="l" defTabSz="912819" rtl="0" eaLnBrk="1" fontAlgn="base" hangingPunct="1">
              <a:lnSpc>
                <a:spcPct val="90000"/>
              </a:lnSpc>
              <a:spcBef>
                <a:spcPts val="325"/>
              </a:spcBef>
              <a:spcAft>
                <a:spcPct val="0"/>
              </a:spcAft>
              <a:buClr>
                <a:srgbClr val="00A9F3"/>
              </a:buClr>
              <a:buSzPct val="80000"/>
              <a:buFont typeface="Arial" charset="0"/>
              <a:buChar char="•"/>
              <a:defRPr sz="1200" kern="1200">
                <a:solidFill>
                  <a:schemeClr val="tx1"/>
                </a:solidFill>
                <a:latin typeface="Arial" charset="0"/>
                <a:ea typeface="Arial" charset="0"/>
                <a:cs typeface="Arial" charset="0"/>
              </a:defRPr>
            </a:lvl5pPr>
            <a:lvl6pPr marL="2514494"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67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85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36" indent="-228591" algn="l" defTabSz="91436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defTabSz="912796">
              <a:spcBef>
                <a:spcPct val="0"/>
              </a:spcBef>
              <a:buNone/>
            </a:pPr>
            <a:fld id="{5720B959-F583-43F3-A956-0F7F237DA625}" type="datetime'''''''''Pun''''''''''''''t''r''''e''''e''''k''''''''s'''''''">
              <a:rPr lang="nl-NL" altLang="en-US" sz="800" b="1" baseline="30000">
                <a:solidFill>
                  <a:srgbClr val="000000"/>
                </a:solidFill>
                <a:ea typeface="+mj-ea"/>
                <a:cs typeface="+mn-cs"/>
              </a:rPr>
              <a:pPr marL="0" indent="0" defTabSz="912796">
                <a:spcBef>
                  <a:spcPct val="0"/>
                </a:spcBef>
                <a:buNone/>
              </a:pPr>
              <a:t>Puntreeks</a:t>
            </a:fld>
            <a:endParaRPr lang="nl-NL" altLang="en-US" sz="800" b="1" baseline="30000" dirty="0">
              <a:solidFill>
                <a:srgbClr val="000000"/>
              </a:solidFill>
              <a:latin typeface="Arial"/>
              <a:ea typeface="+mj-ea"/>
              <a:cs typeface="+mn-cs"/>
              <a:sym typeface="Arial (Body)"/>
            </a:endParaRPr>
          </a:p>
        </p:txBody>
      </p:sp>
      <p:sp>
        <p:nvSpPr>
          <p:cNvPr id="87" name="Left Brace 86">
            <a:extLst>
              <a:ext uri="{FF2B5EF4-FFF2-40B4-BE49-F238E27FC236}">
                <a16:creationId xmlns:a16="http://schemas.microsoft.com/office/drawing/2014/main" id="{DBE6F5DD-F16E-B444-D796-FF0EF6283E6F}"/>
              </a:ext>
            </a:extLst>
          </p:cNvPr>
          <p:cNvSpPr/>
          <p:nvPr/>
        </p:nvSpPr>
        <p:spPr>
          <a:xfrm rot="10800000">
            <a:off x="9916423" y="1853565"/>
            <a:ext cx="190499" cy="1526753"/>
          </a:xfrm>
          <a:prstGeom prst="leftBrace">
            <a:avLst>
              <a:gd name="adj1" fmla="val 32777"/>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2400">
              <a:solidFill>
                <a:srgbClr val="000000"/>
              </a:solidFill>
              <a:latin typeface="Arial"/>
            </a:endParaRPr>
          </a:p>
        </p:txBody>
      </p:sp>
      <p:cxnSp>
        <p:nvCxnSpPr>
          <p:cNvPr id="88" name="Straight Connector 87">
            <a:extLst>
              <a:ext uri="{FF2B5EF4-FFF2-40B4-BE49-F238E27FC236}">
                <a16:creationId xmlns:a16="http://schemas.microsoft.com/office/drawing/2014/main" id="{4174E309-C53E-A8FA-7E9B-BE5756DE4ACC}"/>
              </a:ext>
            </a:extLst>
          </p:cNvPr>
          <p:cNvCxnSpPr>
            <a:cxnSpLocks/>
          </p:cNvCxnSpPr>
          <p:nvPr/>
        </p:nvCxnSpPr>
        <p:spPr>
          <a:xfrm>
            <a:off x="9378945" y="3298561"/>
            <a:ext cx="760059" cy="287967"/>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89" name="Arrow: Up-Down 88">
            <a:extLst>
              <a:ext uri="{FF2B5EF4-FFF2-40B4-BE49-F238E27FC236}">
                <a16:creationId xmlns:a16="http://schemas.microsoft.com/office/drawing/2014/main" id="{BCB8BCF1-642D-A7B4-E97E-E97A4111B658}"/>
              </a:ext>
            </a:extLst>
          </p:cNvPr>
          <p:cNvSpPr/>
          <p:nvPr/>
        </p:nvSpPr>
        <p:spPr>
          <a:xfrm>
            <a:off x="9744075" y="5473700"/>
            <a:ext cx="109539" cy="192088"/>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800" dirty="0">
              <a:solidFill>
                <a:srgbClr val="000000"/>
              </a:solidFill>
              <a:latin typeface="Arial"/>
            </a:endParaRPr>
          </a:p>
        </p:txBody>
      </p:sp>
      <p:sp>
        <p:nvSpPr>
          <p:cNvPr id="90" name="TextBox 89">
            <a:extLst>
              <a:ext uri="{FF2B5EF4-FFF2-40B4-BE49-F238E27FC236}">
                <a16:creationId xmlns:a16="http://schemas.microsoft.com/office/drawing/2014/main" id="{A593E0AF-487A-14D0-A04F-E4BBC4B519B0}"/>
              </a:ext>
            </a:extLst>
          </p:cNvPr>
          <p:cNvSpPr txBox="1"/>
          <p:nvPr/>
        </p:nvSpPr>
        <p:spPr>
          <a:xfrm>
            <a:off x="9613901" y="4975226"/>
            <a:ext cx="423193" cy="123111"/>
          </a:xfrm>
          <a:prstGeom prst="rect">
            <a:avLst/>
          </a:prstGeom>
          <a:noFill/>
        </p:spPr>
        <p:txBody>
          <a:bodyPr wrap="none" lIns="0" tIns="0" rIns="0" bIns="0" rtlCol="0">
            <a:spAutoFit/>
          </a:bodyPr>
          <a:lstStyle/>
          <a:p>
            <a:r>
              <a:rPr lang="nl-NL" sz="800" b="1" dirty="0">
                <a:solidFill>
                  <a:srgbClr val="000000"/>
                </a:solidFill>
                <a:latin typeface="Arial"/>
              </a:rPr>
              <a:t>Legenda</a:t>
            </a:r>
          </a:p>
        </p:txBody>
      </p:sp>
      <p:sp>
        <p:nvSpPr>
          <p:cNvPr id="91" name="Rectangle 90">
            <a:extLst>
              <a:ext uri="{FF2B5EF4-FFF2-40B4-BE49-F238E27FC236}">
                <a16:creationId xmlns:a16="http://schemas.microsoft.com/office/drawing/2014/main" id="{18F41EBB-9743-8D47-33BC-0C3FF676BDC6}"/>
              </a:ext>
            </a:extLst>
          </p:cNvPr>
          <p:cNvSpPr/>
          <p:nvPr/>
        </p:nvSpPr>
        <p:spPr>
          <a:xfrm>
            <a:off x="9558338" y="4957764"/>
            <a:ext cx="2165351" cy="913235"/>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solidFill>
                <a:srgbClr val="FFFFFF"/>
              </a:solidFill>
              <a:latin typeface="Arial"/>
            </a:endParaRPr>
          </a:p>
        </p:txBody>
      </p:sp>
      <p:sp>
        <p:nvSpPr>
          <p:cNvPr id="92" name="TextBox 91">
            <a:extLst>
              <a:ext uri="{FF2B5EF4-FFF2-40B4-BE49-F238E27FC236}">
                <a16:creationId xmlns:a16="http://schemas.microsoft.com/office/drawing/2014/main" id="{8277B908-8099-4C07-EB54-0B65AEB2B82D}"/>
              </a:ext>
            </a:extLst>
          </p:cNvPr>
          <p:cNvSpPr txBox="1"/>
          <p:nvPr/>
        </p:nvSpPr>
        <p:spPr>
          <a:xfrm>
            <a:off x="9310245" y="2176707"/>
            <a:ext cx="646331" cy="215444"/>
          </a:xfrm>
          <a:prstGeom prst="rect">
            <a:avLst/>
          </a:prstGeom>
          <a:noFill/>
        </p:spPr>
        <p:txBody>
          <a:bodyPr wrap="none" rtlCol="0">
            <a:spAutoFit/>
          </a:bodyPr>
          <a:lstStyle/>
          <a:p>
            <a:pPr algn="r"/>
            <a:r>
              <a:rPr lang="nl-NL" sz="800" i="1" dirty="0">
                <a:solidFill>
                  <a:srgbClr val="000000"/>
                </a:solidFill>
                <a:latin typeface="Arial"/>
              </a:rPr>
              <a:t>+5,0% p.j.</a:t>
            </a:r>
          </a:p>
        </p:txBody>
      </p:sp>
      <p:sp>
        <p:nvSpPr>
          <p:cNvPr id="93" name="TextBox 92">
            <a:extLst>
              <a:ext uri="{FF2B5EF4-FFF2-40B4-BE49-F238E27FC236}">
                <a16:creationId xmlns:a16="http://schemas.microsoft.com/office/drawing/2014/main" id="{EBF66BCE-E5E2-B9C6-2D13-B5EACDDD516D}"/>
              </a:ext>
            </a:extLst>
          </p:cNvPr>
          <p:cNvSpPr txBox="1"/>
          <p:nvPr/>
        </p:nvSpPr>
        <p:spPr>
          <a:xfrm>
            <a:off x="9310246" y="2508112"/>
            <a:ext cx="646331" cy="215444"/>
          </a:xfrm>
          <a:prstGeom prst="rect">
            <a:avLst/>
          </a:prstGeom>
          <a:noFill/>
        </p:spPr>
        <p:txBody>
          <a:bodyPr wrap="none" rtlCol="0">
            <a:spAutoFit/>
          </a:bodyPr>
          <a:lstStyle/>
          <a:p>
            <a:pPr algn="r"/>
            <a:r>
              <a:rPr lang="nl-NL" sz="800" i="1" dirty="0">
                <a:solidFill>
                  <a:srgbClr val="000000"/>
                </a:solidFill>
                <a:latin typeface="Arial"/>
              </a:rPr>
              <a:t>+2,5% p.j.</a:t>
            </a:r>
          </a:p>
        </p:txBody>
      </p:sp>
      <p:sp>
        <p:nvSpPr>
          <p:cNvPr id="94" name="TextBox 93">
            <a:extLst>
              <a:ext uri="{FF2B5EF4-FFF2-40B4-BE49-F238E27FC236}">
                <a16:creationId xmlns:a16="http://schemas.microsoft.com/office/drawing/2014/main" id="{DEB3C89E-0CE8-7C04-9C5D-96A449D06D7B}"/>
              </a:ext>
            </a:extLst>
          </p:cNvPr>
          <p:cNvSpPr txBox="1"/>
          <p:nvPr/>
        </p:nvSpPr>
        <p:spPr>
          <a:xfrm>
            <a:off x="9396806" y="2809160"/>
            <a:ext cx="559769" cy="215444"/>
          </a:xfrm>
          <a:prstGeom prst="rect">
            <a:avLst/>
          </a:prstGeom>
          <a:noFill/>
        </p:spPr>
        <p:txBody>
          <a:bodyPr wrap="none" rtlCol="0">
            <a:spAutoFit/>
          </a:bodyPr>
          <a:lstStyle/>
          <a:p>
            <a:pPr algn="r"/>
            <a:r>
              <a:rPr lang="nl-NL" sz="800" i="1" dirty="0">
                <a:solidFill>
                  <a:srgbClr val="000000"/>
                </a:solidFill>
                <a:latin typeface="Arial"/>
              </a:rPr>
              <a:t>+0% p.j.</a:t>
            </a:r>
          </a:p>
        </p:txBody>
      </p:sp>
      <p:sp>
        <p:nvSpPr>
          <p:cNvPr id="95" name="TextBox 94">
            <a:extLst>
              <a:ext uri="{FF2B5EF4-FFF2-40B4-BE49-F238E27FC236}">
                <a16:creationId xmlns:a16="http://schemas.microsoft.com/office/drawing/2014/main" id="{974DDFEA-5B6E-DBCA-E001-9B98233DABBC}"/>
              </a:ext>
            </a:extLst>
          </p:cNvPr>
          <p:cNvSpPr txBox="1"/>
          <p:nvPr/>
        </p:nvSpPr>
        <p:spPr>
          <a:xfrm>
            <a:off x="9321843" y="1831105"/>
            <a:ext cx="646331" cy="215444"/>
          </a:xfrm>
          <a:prstGeom prst="rect">
            <a:avLst/>
          </a:prstGeom>
          <a:noFill/>
        </p:spPr>
        <p:txBody>
          <a:bodyPr wrap="none" rtlCol="0">
            <a:spAutoFit/>
          </a:bodyPr>
          <a:lstStyle/>
          <a:p>
            <a:pPr algn="r"/>
            <a:r>
              <a:rPr lang="nl-NL" sz="800" i="1" dirty="0">
                <a:solidFill>
                  <a:srgbClr val="000000"/>
                </a:solidFill>
                <a:latin typeface="Arial"/>
              </a:rPr>
              <a:t>+7,5% p.j.</a:t>
            </a:r>
          </a:p>
        </p:txBody>
      </p:sp>
      <p:sp>
        <p:nvSpPr>
          <p:cNvPr id="96" name="TextBox 95">
            <a:extLst>
              <a:ext uri="{FF2B5EF4-FFF2-40B4-BE49-F238E27FC236}">
                <a16:creationId xmlns:a16="http://schemas.microsoft.com/office/drawing/2014/main" id="{BDFEDBB0-D0C3-3A4A-7879-128AC0D83771}"/>
              </a:ext>
            </a:extLst>
          </p:cNvPr>
          <p:cNvSpPr txBox="1"/>
          <p:nvPr/>
        </p:nvSpPr>
        <p:spPr>
          <a:xfrm>
            <a:off x="9335892" y="3135179"/>
            <a:ext cx="620683" cy="215444"/>
          </a:xfrm>
          <a:prstGeom prst="rect">
            <a:avLst/>
          </a:prstGeom>
          <a:noFill/>
        </p:spPr>
        <p:txBody>
          <a:bodyPr wrap="none" rtlCol="0">
            <a:spAutoFit/>
          </a:bodyPr>
          <a:lstStyle/>
          <a:p>
            <a:pPr algn="r"/>
            <a:r>
              <a:rPr lang="nl-NL" sz="800" i="1" dirty="0">
                <a:solidFill>
                  <a:srgbClr val="000000"/>
                </a:solidFill>
                <a:latin typeface="Arial"/>
              </a:rPr>
              <a:t>-3,0% p.j.</a:t>
            </a:r>
          </a:p>
        </p:txBody>
      </p:sp>
      <p:sp>
        <p:nvSpPr>
          <p:cNvPr id="97" name="Arrow: Up-Down 96">
            <a:extLst>
              <a:ext uri="{FF2B5EF4-FFF2-40B4-BE49-F238E27FC236}">
                <a16:creationId xmlns:a16="http://schemas.microsoft.com/office/drawing/2014/main" id="{514E3C3F-55BC-AAD0-ADCB-5131F04BADDF}"/>
              </a:ext>
            </a:extLst>
          </p:cNvPr>
          <p:cNvSpPr/>
          <p:nvPr/>
        </p:nvSpPr>
        <p:spPr>
          <a:xfrm>
            <a:off x="8068013" y="2899837"/>
            <a:ext cx="117695" cy="238988"/>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98" name="Rectangle 97">
            <a:extLst>
              <a:ext uri="{FF2B5EF4-FFF2-40B4-BE49-F238E27FC236}">
                <a16:creationId xmlns:a16="http://schemas.microsoft.com/office/drawing/2014/main" id="{28C83478-C329-83BC-F9D2-E20830B93B32}"/>
              </a:ext>
            </a:extLst>
          </p:cNvPr>
          <p:cNvSpPr/>
          <p:nvPr/>
        </p:nvSpPr>
        <p:spPr>
          <a:xfrm>
            <a:off x="8043464" y="2967373"/>
            <a:ext cx="180000" cy="108000"/>
          </a:xfrm>
          <a:prstGeom prst="rect">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800" dirty="0">
                <a:solidFill>
                  <a:srgbClr val="C20015"/>
                </a:solidFill>
                <a:latin typeface="Arial"/>
              </a:rPr>
              <a:t>0,8</a:t>
            </a:r>
          </a:p>
        </p:txBody>
      </p:sp>
      <p:sp>
        <p:nvSpPr>
          <p:cNvPr id="99" name="TextBox 98">
            <a:extLst>
              <a:ext uri="{FF2B5EF4-FFF2-40B4-BE49-F238E27FC236}">
                <a16:creationId xmlns:a16="http://schemas.microsoft.com/office/drawing/2014/main" id="{85F4905F-675A-5FEE-5E21-9F63BB337B64}"/>
              </a:ext>
            </a:extLst>
          </p:cNvPr>
          <p:cNvSpPr txBox="1"/>
          <p:nvPr/>
        </p:nvSpPr>
        <p:spPr>
          <a:xfrm>
            <a:off x="9961564" y="5496377"/>
            <a:ext cx="1134926" cy="123111"/>
          </a:xfrm>
          <a:prstGeom prst="rect">
            <a:avLst/>
          </a:prstGeom>
          <a:noFill/>
        </p:spPr>
        <p:txBody>
          <a:bodyPr wrap="none" lIns="0" tIns="0" rIns="0" bIns="0" rtlCol="0">
            <a:spAutoFit/>
          </a:bodyPr>
          <a:lstStyle/>
          <a:p>
            <a:r>
              <a:rPr lang="nl-NL" sz="800" b="1" dirty="0">
                <a:solidFill>
                  <a:srgbClr val="000000"/>
                </a:solidFill>
                <a:latin typeface="Arial"/>
              </a:rPr>
              <a:t>Gemeentelijke tekorten</a:t>
            </a:r>
          </a:p>
        </p:txBody>
      </p:sp>
      <p:cxnSp>
        <p:nvCxnSpPr>
          <p:cNvPr id="100" name="Straight Connector 99">
            <a:extLst>
              <a:ext uri="{FF2B5EF4-FFF2-40B4-BE49-F238E27FC236}">
                <a16:creationId xmlns:a16="http://schemas.microsoft.com/office/drawing/2014/main" id="{0D0ED19E-AEA5-893D-534C-4AECA786CCB7}"/>
              </a:ext>
            </a:extLst>
          </p:cNvPr>
          <p:cNvCxnSpPr>
            <a:cxnSpLocks/>
          </p:cNvCxnSpPr>
          <p:nvPr/>
        </p:nvCxnSpPr>
        <p:spPr>
          <a:xfrm flipV="1">
            <a:off x="2564209" y="2256368"/>
            <a:ext cx="0" cy="3600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FA43047-E9D1-1DFC-6385-6EFD5748D467}"/>
              </a:ext>
            </a:extLst>
          </p:cNvPr>
          <p:cNvCxnSpPr>
            <a:cxnSpLocks/>
          </p:cNvCxnSpPr>
          <p:nvPr/>
        </p:nvCxnSpPr>
        <p:spPr>
          <a:xfrm flipV="1">
            <a:off x="5505340" y="2256368"/>
            <a:ext cx="0" cy="3600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7D1FCC-9E2A-E458-FA05-28D3889F98E3}"/>
              </a:ext>
            </a:extLst>
          </p:cNvPr>
          <p:cNvCxnSpPr>
            <a:cxnSpLocks/>
          </p:cNvCxnSpPr>
          <p:nvPr/>
        </p:nvCxnSpPr>
        <p:spPr>
          <a:xfrm flipV="1">
            <a:off x="7842076" y="2256368"/>
            <a:ext cx="0" cy="3600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86198779-7278-E3D5-63EE-0C865B97571F}"/>
              </a:ext>
            </a:extLst>
          </p:cNvPr>
          <p:cNvSpPr txBox="1"/>
          <p:nvPr/>
        </p:nvSpPr>
        <p:spPr>
          <a:xfrm>
            <a:off x="1855275" y="1855556"/>
            <a:ext cx="1441420" cy="420756"/>
          </a:xfrm>
          <a:prstGeom prst="rect">
            <a:avLst/>
          </a:prstGeom>
          <a:noFill/>
        </p:spPr>
        <p:txBody>
          <a:bodyPr wrap="none" rtlCol="0">
            <a:spAutoFit/>
          </a:bodyPr>
          <a:lstStyle/>
          <a:p>
            <a:pPr algn="ctr"/>
            <a:r>
              <a:rPr lang="nl-NL" sz="1067" i="1" dirty="0">
                <a:solidFill>
                  <a:srgbClr val="000000"/>
                </a:solidFill>
                <a:latin typeface="Arial"/>
              </a:rPr>
              <a:t>Wet op de jeugdzorg</a:t>
            </a:r>
            <a:br>
              <a:rPr lang="nl-NL" sz="1067" i="1" dirty="0">
                <a:solidFill>
                  <a:srgbClr val="000000"/>
                </a:solidFill>
                <a:latin typeface="Arial"/>
              </a:rPr>
            </a:br>
            <a:r>
              <a:rPr lang="nl-NL" sz="1067" i="1" dirty="0">
                <a:solidFill>
                  <a:srgbClr val="000000"/>
                </a:solidFill>
                <a:latin typeface="Arial"/>
              </a:rPr>
              <a:t>(2005-2015)</a:t>
            </a:r>
          </a:p>
        </p:txBody>
      </p:sp>
      <p:sp>
        <p:nvSpPr>
          <p:cNvPr id="104" name="TextBox 103">
            <a:extLst>
              <a:ext uri="{FF2B5EF4-FFF2-40B4-BE49-F238E27FC236}">
                <a16:creationId xmlns:a16="http://schemas.microsoft.com/office/drawing/2014/main" id="{F4561846-2560-A1C5-A2FF-63B19ED767C4}"/>
              </a:ext>
            </a:extLst>
          </p:cNvPr>
          <p:cNvSpPr txBox="1"/>
          <p:nvPr/>
        </p:nvSpPr>
        <p:spPr>
          <a:xfrm>
            <a:off x="5115021" y="1855556"/>
            <a:ext cx="768159" cy="420756"/>
          </a:xfrm>
          <a:prstGeom prst="rect">
            <a:avLst/>
          </a:prstGeom>
          <a:noFill/>
        </p:spPr>
        <p:txBody>
          <a:bodyPr wrap="none" rtlCol="0">
            <a:spAutoFit/>
          </a:bodyPr>
          <a:lstStyle/>
          <a:p>
            <a:pPr algn="ctr"/>
            <a:r>
              <a:rPr lang="nl-NL" sz="1067" i="1" dirty="0">
                <a:solidFill>
                  <a:srgbClr val="000000"/>
                </a:solidFill>
                <a:latin typeface="Arial"/>
              </a:rPr>
              <a:t>Jeugdwet</a:t>
            </a:r>
            <a:br>
              <a:rPr lang="nl-NL" sz="1067" i="1" dirty="0">
                <a:solidFill>
                  <a:srgbClr val="000000"/>
                </a:solidFill>
                <a:latin typeface="Arial"/>
              </a:rPr>
            </a:br>
            <a:r>
              <a:rPr lang="nl-NL" sz="1067" i="1" dirty="0">
                <a:solidFill>
                  <a:srgbClr val="000000"/>
                </a:solidFill>
                <a:latin typeface="Arial"/>
              </a:rPr>
              <a:t>(2015-)</a:t>
            </a:r>
          </a:p>
        </p:txBody>
      </p:sp>
      <p:sp>
        <p:nvSpPr>
          <p:cNvPr id="105" name="TextBox 104">
            <a:extLst>
              <a:ext uri="{FF2B5EF4-FFF2-40B4-BE49-F238E27FC236}">
                <a16:creationId xmlns:a16="http://schemas.microsoft.com/office/drawing/2014/main" id="{F3413960-1B63-645F-305B-6C4E6351853A}"/>
              </a:ext>
            </a:extLst>
          </p:cNvPr>
          <p:cNvSpPr txBox="1"/>
          <p:nvPr/>
        </p:nvSpPr>
        <p:spPr>
          <a:xfrm>
            <a:off x="7137397" y="1855556"/>
            <a:ext cx="1409360" cy="420756"/>
          </a:xfrm>
          <a:prstGeom prst="rect">
            <a:avLst/>
          </a:prstGeom>
          <a:noFill/>
        </p:spPr>
        <p:txBody>
          <a:bodyPr wrap="none" rtlCol="0">
            <a:spAutoFit/>
          </a:bodyPr>
          <a:lstStyle/>
          <a:p>
            <a:pPr algn="ctr"/>
            <a:r>
              <a:rPr lang="nl-NL" sz="1067" i="1" dirty="0">
                <a:solidFill>
                  <a:srgbClr val="000000"/>
                </a:solidFill>
                <a:latin typeface="Arial"/>
              </a:rPr>
              <a:t>Hervormingsagenda</a:t>
            </a:r>
            <a:br>
              <a:rPr lang="nl-NL" sz="1067" i="1" dirty="0">
                <a:solidFill>
                  <a:srgbClr val="000000"/>
                </a:solidFill>
                <a:latin typeface="Arial"/>
              </a:rPr>
            </a:br>
            <a:r>
              <a:rPr lang="nl-NL" sz="1067" i="1" dirty="0">
                <a:solidFill>
                  <a:srgbClr val="000000"/>
                </a:solidFill>
                <a:latin typeface="Arial"/>
              </a:rPr>
              <a:t>(2023-)</a:t>
            </a:r>
          </a:p>
        </p:txBody>
      </p:sp>
      <p:sp>
        <p:nvSpPr>
          <p:cNvPr id="106" name="TextBox 105">
            <a:extLst>
              <a:ext uri="{FF2B5EF4-FFF2-40B4-BE49-F238E27FC236}">
                <a16:creationId xmlns:a16="http://schemas.microsoft.com/office/drawing/2014/main" id="{74B73546-EE2E-CD65-AF72-365A38360D46}"/>
              </a:ext>
            </a:extLst>
          </p:cNvPr>
          <p:cNvSpPr txBox="1"/>
          <p:nvPr/>
        </p:nvSpPr>
        <p:spPr>
          <a:xfrm>
            <a:off x="9961563" y="5665789"/>
            <a:ext cx="1202252" cy="123111"/>
          </a:xfrm>
          <a:prstGeom prst="rect">
            <a:avLst/>
          </a:prstGeom>
          <a:noFill/>
        </p:spPr>
        <p:txBody>
          <a:bodyPr wrap="none" lIns="0" tIns="0" rIns="0" bIns="0" rtlCol="0">
            <a:spAutoFit/>
          </a:bodyPr>
          <a:lstStyle/>
          <a:p>
            <a:r>
              <a:rPr lang="nl-NL" sz="800" b="1" dirty="0">
                <a:solidFill>
                  <a:srgbClr val="000000"/>
                </a:solidFill>
                <a:latin typeface="Arial"/>
              </a:rPr>
              <a:t>Historische groei kosten</a:t>
            </a:r>
          </a:p>
        </p:txBody>
      </p:sp>
      <p:grpSp>
        <p:nvGrpSpPr>
          <p:cNvPr id="107" name="Group 106">
            <a:extLst>
              <a:ext uri="{FF2B5EF4-FFF2-40B4-BE49-F238E27FC236}">
                <a16:creationId xmlns:a16="http://schemas.microsoft.com/office/drawing/2014/main" id="{7F833E8C-824B-0DD5-5E7E-B0AC4783D6BE}"/>
              </a:ext>
            </a:extLst>
          </p:cNvPr>
          <p:cNvGrpSpPr/>
          <p:nvPr/>
        </p:nvGrpSpPr>
        <p:grpSpPr>
          <a:xfrm>
            <a:off x="9688513" y="5672072"/>
            <a:ext cx="228600" cy="136525"/>
            <a:chOff x="9074531" y="5473700"/>
            <a:chExt cx="509565" cy="227298"/>
          </a:xfrm>
        </p:grpSpPr>
        <p:cxnSp>
          <p:nvCxnSpPr>
            <p:cNvPr id="108" name="Straight Arrow Connector 107">
              <a:extLst>
                <a:ext uri="{FF2B5EF4-FFF2-40B4-BE49-F238E27FC236}">
                  <a16:creationId xmlns:a16="http://schemas.microsoft.com/office/drawing/2014/main" id="{0F4204A6-F1AD-C8BA-C1CF-7950A98E1ADE}"/>
                </a:ext>
              </a:extLst>
            </p:cNvPr>
            <p:cNvCxnSpPr>
              <a:cxnSpLocks/>
            </p:cNvCxnSpPr>
            <p:nvPr/>
          </p:nvCxnSpPr>
          <p:spPr>
            <a:xfrm flipV="1">
              <a:off x="9074531" y="5473700"/>
              <a:ext cx="509565" cy="227298"/>
            </a:xfrm>
            <a:prstGeom prst="straightConnector1">
              <a:avLst/>
            </a:prstGeom>
            <a:ln w="1905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CF180290-6809-1908-E60C-72DCFB46865F}"/>
                </a:ext>
              </a:extLst>
            </p:cNvPr>
            <p:cNvSpPr/>
            <p:nvPr/>
          </p:nvSpPr>
          <p:spPr>
            <a:xfrm>
              <a:off x="9122460" y="5528874"/>
              <a:ext cx="399966" cy="119237"/>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solidFill>
                  <a:srgbClr val="FFFFFF"/>
                </a:solidFill>
                <a:latin typeface="Arial"/>
              </a:endParaRPr>
            </a:p>
          </p:txBody>
        </p:sp>
      </p:grpSp>
      <p:sp>
        <p:nvSpPr>
          <p:cNvPr id="113" name="TextBox 112">
            <a:extLst>
              <a:ext uri="{FF2B5EF4-FFF2-40B4-BE49-F238E27FC236}">
                <a16:creationId xmlns:a16="http://schemas.microsoft.com/office/drawing/2014/main" id="{209C9906-B06D-109F-3669-07C2EDB5E32B}"/>
              </a:ext>
            </a:extLst>
          </p:cNvPr>
          <p:cNvSpPr txBox="1"/>
          <p:nvPr/>
        </p:nvSpPr>
        <p:spPr>
          <a:xfrm>
            <a:off x="635485" y="5935133"/>
            <a:ext cx="10803559" cy="584775"/>
          </a:xfrm>
          <a:prstGeom prst="rect">
            <a:avLst/>
          </a:prstGeom>
          <a:noFill/>
        </p:spPr>
        <p:txBody>
          <a:bodyPr wrap="square" rtlCol="0">
            <a:spAutoFit/>
          </a:bodyPr>
          <a:lstStyle/>
          <a:p>
            <a:r>
              <a:rPr lang="nl-NL" sz="800" dirty="0">
                <a:solidFill>
                  <a:srgbClr val="000000"/>
                </a:solidFill>
                <a:latin typeface="Arial"/>
              </a:rPr>
              <a:t>1. Historie 2000-2011 is niet één-op-één vergelijkbaar (door stelselverandering 2015), maar geven wel beeld van historische groei; gebaseerd op SCP ‘Groeit de jeugdzorg door’ (2013), gecombineerd met indexatie (via NZa).</a:t>
            </a:r>
          </a:p>
          <a:p>
            <a:r>
              <a:rPr lang="nl-NL" sz="800" dirty="0">
                <a:solidFill>
                  <a:srgbClr val="000000"/>
                </a:solidFill>
                <a:latin typeface="Arial"/>
              </a:rPr>
              <a:t>2. Conform definitie Meerjarig Financieel Kader zoals afgesproken in Hervormingsagenda, aangevuld met CPB-raming in kader bbp-indexatie (CPB-raming september 2024, ca. 4% p.j. gemiddeld). Deze reeks bevat dus al een correctie voor de verwachte toekomstige indexatie voor volume/prijs-ontwikkeling.</a:t>
            </a:r>
          </a:p>
          <a:p>
            <a:r>
              <a:rPr lang="nl-NL" sz="800" dirty="0">
                <a:solidFill>
                  <a:srgbClr val="000000"/>
                </a:solidFill>
                <a:latin typeface="Arial"/>
              </a:rPr>
              <a:t>Bronnen: SCP; NZa; AEF; Improven/AEF; Improven; MFK Hervormingsagenda; CPB raming; VNG analyse</a:t>
            </a:r>
          </a:p>
        </p:txBody>
      </p:sp>
      <p:sp>
        <p:nvSpPr>
          <p:cNvPr id="179" name="Rectangle 178">
            <a:extLst>
              <a:ext uri="{FF2B5EF4-FFF2-40B4-BE49-F238E27FC236}">
                <a16:creationId xmlns:a16="http://schemas.microsoft.com/office/drawing/2014/main" id="{DECC767D-BC18-C0D4-2227-F9F3CF7CFFE2}"/>
              </a:ext>
            </a:extLst>
          </p:cNvPr>
          <p:cNvSpPr/>
          <p:nvPr/>
        </p:nvSpPr>
        <p:spPr>
          <a:xfrm>
            <a:off x="8326754" y="2442633"/>
            <a:ext cx="201297"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1000" b="1" dirty="0">
                <a:solidFill>
                  <a:schemeClr val="bg1"/>
                </a:solidFill>
                <a:latin typeface="Arial" panose="020B0604020202020204" pitchFamily="34" charset="0"/>
                <a:cs typeface="Arial" panose="020B0604020202020204" pitchFamily="34" charset="0"/>
              </a:rPr>
              <a:t>8,6</a:t>
            </a:r>
          </a:p>
        </p:txBody>
      </p:sp>
      <p:sp>
        <p:nvSpPr>
          <p:cNvPr id="191" name="Arrow: Up-Down 190">
            <a:extLst>
              <a:ext uri="{FF2B5EF4-FFF2-40B4-BE49-F238E27FC236}">
                <a16:creationId xmlns:a16="http://schemas.microsoft.com/office/drawing/2014/main" id="{D2462797-DFF2-9475-4979-7F2A75586CAE}"/>
              </a:ext>
            </a:extLst>
          </p:cNvPr>
          <p:cNvSpPr/>
          <p:nvPr/>
        </p:nvSpPr>
        <p:spPr>
          <a:xfrm>
            <a:off x="8372599" y="2735459"/>
            <a:ext cx="117695" cy="279204"/>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192" name="Rectangle 191">
            <a:extLst>
              <a:ext uri="{FF2B5EF4-FFF2-40B4-BE49-F238E27FC236}">
                <a16:creationId xmlns:a16="http://schemas.microsoft.com/office/drawing/2014/main" id="{180834B1-B371-59B3-DBF2-8429823D5853}"/>
              </a:ext>
            </a:extLst>
          </p:cNvPr>
          <p:cNvSpPr/>
          <p:nvPr/>
        </p:nvSpPr>
        <p:spPr>
          <a:xfrm>
            <a:off x="8348051" y="2802996"/>
            <a:ext cx="180000" cy="108000"/>
          </a:xfrm>
          <a:prstGeom prst="rect">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800" dirty="0">
                <a:solidFill>
                  <a:srgbClr val="C20015"/>
                </a:solidFill>
                <a:latin typeface="Arial"/>
              </a:rPr>
              <a:t>1,1</a:t>
            </a:r>
          </a:p>
        </p:txBody>
      </p:sp>
      <p:sp>
        <p:nvSpPr>
          <p:cNvPr id="193" name="Arrow: Up-Down 192">
            <a:extLst>
              <a:ext uri="{FF2B5EF4-FFF2-40B4-BE49-F238E27FC236}">
                <a16:creationId xmlns:a16="http://schemas.microsoft.com/office/drawing/2014/main" id="{A3791CB0-0AA5-60F8-7D81-500C1C098B66}"/>
              </a:ext>
            </a:extLst>
          </p:cNvPr>
          <p:cNvSpPr/>
          <p:nvPr/>
        </p:nvSpPr>
        <p:spPr>
          <a:xfrm>
            <a:off x="8636724" y="2560452"/>
            <a:ext cx="144000" cy="703449"/>
          </a:xfrm>
          <a:prstGeom prst="upDownArrow">
            <a:avLst>
              <a:gd name="adj1" fmla="val 50000"/>
              <a:gd name="adj2" fmla="val 53597"/>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194" name="Rectangle 193">
            <a:extLst>
              <a:ext uri="{FF2B5EF4-FFF2-40B4-BE49-F238E27FC236}">
                <a16:creationId xmlns:a16="http://schemas.microsoft.com/office/drawing/2014/main" id="{4A2A06A9-99BB-CC2A-542C-3C9734FD2BAC}"/>
              </a:ext>
            </a:extLst>
          </p:cNvPr>
          <p:cNvSpPr/>
          <p:nvPr/>
        </p:nvSpPr>
        <p:spPr>
          <a:xfrm>
            <a:off x="8632255" y="2822551"/>
            <a:ext cx="180000" cy="108000"/>
          </a:xfrm>
          <a:prstGeom prst="rect">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800" dirty="0">
                <a:solidFill>
                  <a:srgbClr val="C20015"/>
                </a:solidFill>
                <a:latin typeface="Arial"/>
              </a:rPr>
              <a:t>2,4</a:t>
            </a:r>
          </a:p>
        </p:txBody>
      </p:sp>
      <p:sp>
        <p:nvSpPr>
          <p:cNvPr id="195" name="Arrow: Up-Down 194">
            <a:extLst>
              <a:ext uri="{FF2B5EF4-FFF2-40B4-BE49-F238E27FC236}">
                <a16:creationId xmlns:a16="http://schemas.microsoft.com/office/drawing/2014/main" id="{52A85351-B3FD-D83E-A6FD-343943A308B2}"/>
              </a:ext>
            </a:extLst>
          </p:cNvPr>
          <p:cNvSpPr/>
          <p:nvPr/>
        </p:nvSpPr>
        <p:spPr>
          <a:xfrm>
            <a:off x="8930663" y="2355391"/>
            <a:ext cx="144000" cy="835484"/>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196" name="Rectangle 195">
            <a:extLst>
              <a:ext uri="{FF2B5EF4-FFF2-40B4-BE49-F238E27FC236}">
                <a16:creationId xmlns:a16="http://schemas.microsoft.com/office/drawing/2014/main" id="{B7ECF465-B321-67BD-AAFF-ED5D9425F6BB}"/>
              </a:ext>
            </a:extLst>
          </p:cNvPr>
          <p:cNvSpPr/>
          <p:nvPr/>
        </p:nvSpPr>
        <p:spPr>
          <a:xfrm>
            <a:off x="8927488" y="2725083"/>
            <a:ext cx="180000" cy="108000"/>
          </a:xfrm>
          <a:prstGeom prst="rect">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800" dirty="0">
                <a:solidFill>
                  <a:srgbClr val="C20015"/>
                </a:solidFill>
                <a:latin typeface="Arial"/>
              </a:rPr>
              <a:t>2,9</a:t>
            </a:r>
          </a:p>
        </p:txBody>
      </p:sp>
      <p:sp>
        <p:nvSpPr>
          <p:cNvPr id="197" name="Arrow: Up-Down 196">
            <a:extLst>
              <a:ext uri="{FF2B5EF4-FFF2-40B4-BE49-F238E27FC236}">
                <a16:creationId xmlns:a16="http://schemas.microsoft.com/office/drawing/2014/main" id="{CCF8576C-83EF-7719-674E-FA2C4AC1472D}"/>
              </a:ext>
            </a:extLst>
          </p:cNvPr>
          <p:cNvSpPr/>
          <p:nvPr/>
        </p:nvSpPr>
        <p:spPr>
          <a:xfrm>
            <a:off x="9229692" y="2154866"/>
            <a:ext cx="144000" cy="953460"/>
          </a:xfrm>
          <a:prstGeom prst="upDownArrow">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sz="1000" dirty="0">
              <a:solidFill>
                <a:srgbClr val="000000"/>
              </a:solidFill>
              <a:latin typeface="Arial"/>
            </a:endParaRPr>
          </a:p>
        </p:txBody>
      </p:sp>
      <p:sp>
        <p:nvSpPr>
          <p:cNvPr id="198" name="Rectangle 197">
            <a:extLst>
              <a:ext uri="{FF2B5EF4-FFF2-40B4-BE49-F238E27FC236}">
                <a16:creationId xmlns:a16="http://schemas.microsoft.com/office/drawing/2014/main" id="{AE2384A1-4440-1DBC-94EF-63487949ECCA}"/>
              </a:ext>
            </a:extLst>
          </p:cNvPr>
          <p:cNvSpPr/>
          <p:nvPr/>
        </p:nvSpPr>
        <p:spPr>
          <a:xfrm>
            <a:off x="9216413" y="2568549"/>
            <a:ext cx="180000" cy="108000"/>
          </a:xfrm>
          <a:prstGeom prst="rect">
            <a:avLst/>
          </a:prstGeom>
          <a:solidFill>
            <a:srgbClr val="FFC0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800" dirty="0">
                <a:solidFill>
                  <a:srgbClr val="C20015"/>
                </a:solidFill>
                <a:latin typeface="Arial"/>
              </a:rPr>
              <a:t>3,3</a:t>
            </a:r>
          </a:p>
        </p:txBody>
      </p:sp>
      <p:sp>
        <p:nvSpPr>
          <p:cNvPr id="3" name="TextBox 2">
            <a:extLst>
              <a:ext uri="{FF2B5EF4-FFF2-40B4-BE49-F238E27FC236}">
                <a16:creationId xmlns:a16="http://schemas.microsoft.com/office/drawing/2014/main" id="{859F62E7-69A9-49F7-6EFE-A1CF13B35F76}"/>
              </a:ext>
            </a:extLst>
          </p:cNvPr>
          <p:cNvSpPr txBox="1"/>
          <p:nvPr/>
        </p:nvSpPr>
        <p:spPr>
          <a:xfrm>
            <a:off x="11595152" y="6592354"/>
            <a:ext cx="533728" cy="309017"/>
          </a:xfrm>
          <a:prstGeom prst="rect">
            <a:avLst/>
          </a:prstGeom>
          <a:noFill/>
        </p:spPr>
        <p:txBody>
          <a:bodyPr wrap="none" lIns="0" tIns="0" rIns="0" bIns="0" rtlCol="0">
            <a:noAutofit/>
          </a:bodyPr>
          <a:lstStyle/>
          <a:p>
            <a:pPr algn="r"/>
            <a:fld id="{0CDF7A38-DB6D-48DF-8246-1A4EAF866681}" type="slidenum">
              <a:rPr lang="nl-NL" sz="1067">
                <a:solidFill>
                  <a:schemeClr val="bg1"/>
                </a:solidFill>
                <a:latin typeface="Arial" panose="020B0604020202020204" pitchFamily="34" charset="0"/>
                <a:cs typeface="Arial" panose="020B0604020202020204" pitchFamily="34" charset="0"/>
              </a:rPr>
              <a:pPr algn="r"/>
              <a:t>11</a:t>
            </a:fld>
            <a:endParaRPr lang="nl-NL" sz="1067" dirty="0" err="1">
              <a:solidFill>
                <a:schemeClr val="bg1"/>
              </a:solidFill>
              <a:latin typeface="Arial" panose="020B0604020202020204" pitchFamily="34" charset="0"/>
              <a:cs typeface="Arial" panose="020B0604020202020204" pitchFamily="34" charset="0"/>
            </a:endParaRPr>
          </a:p>
        </p:txBody>
      </p:sp>
      <p:sp>
        <p:nvSpPr>
          <p:cNvPr id="147" name="Titel 4">
            <a:extLst>
              <a:ext uri="{FF2B5EF4-FFF2-40B4-BE49-F238E27FC236}">
                <a16:creationId xmlns:a16="http://schemas.microsoft.com/office/drawing/2014/main" id="{983E56EC-3A4E-0540-326E-3A6857DAEEEA}"/>
              </a:ext>
            </a:extLst>
          </p:cNvPr>
          <p:cNvSpPr>
            <a:spLocks noGrp="1"/>
          </p:cNvSpPr>
          <p:nvPr>
            <p:ph type="title"/>
          </p:nvPr>
        </p:nvSpPr>
        <p:spPr>
          <a:xfrm>
            <a:off x="1589617" y="522652"/>
            <a:ext cx="10033200" cy="720000"/>
          </a:xfrm>
        </p:spPr>
        <p:txBody>
          <a:bodyPr/>
          <a:lstStyle/>
          <a:p>
            <a:r>
              <a:rPr lang="nl-NL" dirty="0"/>
              <a:t>Jeugdzorg</a:t>
            </a:r>
          </a:p>
        </p:txBody>
      </p:sp>
    </p:spTree>
    <p:extLst>
      <p:ext uri="{BB962C8B-B14F-4D97-AF65-F5344CB8AC3E}">
        <p14:creationId xmlns:p14="http://schemas.microsoft.com/office/powerpoint/2010/main" val="374109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C07E-2C03-459C-9BC5-13C1E7A9BD58}"/>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B90C88B0-BD06-3200-6483-BB019773D70A}"/>
              </a:ext>
            </a:extLst>
          </p:cNvPr>
          <p:cNvSpPr>
            <a:spLocks noGrp="1"/>
          </p:cNvSpPr>
          <p:nvPr>
            <p:ph type="title"/>
          </p:nvPr>
        </p:nvSpPr>
        <p:spPr/>
        <p:txBody>
          <a:bodyPr/>
          <a:lstStyle/>
          <a:p>
            <a:r>
              <a:rPr lang="nl-NL" dirty="0"/>
              <a:t>En de ramingsproblematiek</a:t>
            </a:r>
          </a:p>
        </p:txBody>
      </p:sp>
      <p:graphicFrame>
        <p:nvGraphicFramePr>
          <p:cNvPr id="9" name="Tijdelijke aanduiding voor inhoud 8">
            <a:extLst>
              <a:ext uri="{FF2B5EF4-FFF2-40B4-BE49-F238E27FC236}">
                <a16:creationId xmlns:a16="http://schemas.microsoft.com/office/drawing/2014/main" id="{D6CBBFF9-4A0B-86AB-215D-F2D5F7BE45D9}"/>
              </a:ext>
            </a:extLst>
          </p:cNvPr>
          <p:cNvGraphicFramePr>
            <a:graphicFrameLocks noGrp="1"/>
          </p:cNvGraphicFramePr>
          <p:nvPr>
            <p:ph idx="1"/>
          </p:nvPr>
        </p:nvGraphicFramePr>
        <p:xfrm>
          <a:off x="1080200" y="1800000"/>
          <a:ext cx="10033000" cy="4500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83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3D38A1-D3DE-729B-2EFE-0D47E46FB2BD}"/>
              </a:ext>
            </a:extLst>
          </p:cNvPr>
          <p:cNvSpPr>
            <a:spLocks noGrp="1"/>
          </p:cNvSpPr>
          <p:nvPr>
            <p:ph type="title"/>
          </p:nvPr>
        </p:nvSpPr>
        <p:spPr/>
        <p:txBody>
          <a:bodyPr/>
          <a:lstStyle/>
          <a:p>
            <a:r>
              <a:rPr lang="nl-NL" dirty="0"/>
              <a:t>Eigenlijk zijn er dus 3 problemen…</a:t>
            </a:r>
          </a:p>
        </p:txBody>
      </p:sp>
      <p:sp>
        <p:nvSpPr>
          <p:cNvPr id="6" name="Tijdelijke aanduiding voor inhoud 5">
            <a:extLst>
              <a:ext uri="{FF2B5EF4-FFF2-40B4-BE49-F238E27FC236}">
                <a16:creationId xmlns:a16="http://schemas.microsoft.com/office/drawing/2014/main" id="{A4C402AB-C874-BBC2-7637-53015980A28A}"/>
              </a:ext>
            </a:extLst>
          </p:cNvPr>
          <p:cNvSpPr>
            <a:spLocks noGrp="1"/>
          </p:cNvSpPr>
          <p:nvPr>
            <p:ph idx="1"/>
          </p:nvPr>
        </p:nvSpPr>
        <p:spPr/>
        <p:txBody>
          <a:bodyPr/>
          <a:lstStyle/>
          <a:p>
            <a:r>
              <a:rPr lang="nl-NL" dirty="0"/>
              <a:t>Het probleem van Rutte 4: een ‘onrechtmatige’ korting op het gemeentefonds</a:t>
            </a:r>
          </a:p>
          <a:p>
            <a:endParaRPr lang="nl-NL" dirty="0"/>
          </a:p>
          <a:p>
            <a:r>
              <a:rPr lang="nl-NL" dirty="0"/>
              <a:t>Het probleem van de jeugdzorg</a:t>
            </a:r>
          </a:p>
          <a:p>
            <a:endParaRPr lang="nl-NL" dirty="0"/>
          </a:p>
          <a:p>
            <a:r>
              <a:rPr lang="nl-NL" dirty="0"/>
              <a:t>Het probleem van de ramingen</a:t>
            </a:r>
          </a:p>
          <a:p>
            <a:endParaRPr lang="nl-NL" dirty="0"/>
          </a:p>
          <a:p>
            <a:pPr marL="0" indent="0">
              <a:buNone/>
            </a:pPr>
            <a:endParaRPr lang="nl-NL" dirty="0"/>
          </a:p>
        </p:txBody>
      </p:sp>
    </p:spTree>
    <p:extLst>
      <p:ext uri="{BB962C8B-B14F-4D97-AF65-F5344CB8AC3E}">
        <p14:creationId xmlns:p14="http://schemas.microsoft.com/office/powerpoint/2010/main" val="210909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076DE6C-5B4E-2D03-FE05-2D8E889CA25F}"/>
              </a:ext>
            </a:extLst>
          </p:cNvPr>
          <p:cNvSpPr>
            <a:spLocks noGrp="1"/>
          </p:cNvSpPr>
          <p:nvPr>
            <p:ph type="title"/>
          </p:nvPr>
        </p:nvSpPr>
        <p:spPr/>
        <p:txBody>
          <a:bodyPr/>
          <a:lstStyle/>
          <a:p>
            <a:r>
              <a:rPr lang="nl-NL" dirty="0"/>
              <a:t>Na de Voorjaarsnota 2025</a:t>
            </a:r>
          </a:p>
        </p:txBody>
      </p:sp>
      <p:sp>
        <p:nvSpPr>
          <p:cNvPr id="7" name="Tijdelijke aanduiding voor inhoud 6">
            <a:extLst>
              <a:ext uri="{FF2B5EF4-FFF2-40B4-BE49-F238E27FC236}">
                <a16:creationId xmlns:a16="http://schemas.microsoft.com/office/drawing/2014/main" id="{357BC9C5-C0FC-71DC-CE40-0BFF2F304453}"/>
              </a:ext>
            </a:extLst>
          </p:cNvPr>
          <p:cNvSpPr>
            <a:spLocks noGrp="1"/>
          </p:cNvSpPr>
          <p:nvPr>
            <p:ph idx="1"/>
          </p:nvPr>
        </p:nvSpPr>
        <p:spPr/>
        <p:txBody>
          <a:bodyPr/>
          <a:lstStyle/>
          <a:p>
            <a:r>
              <a:rPr lang="nl-NL" dirty="0"/>
              <a:t>Verlichting, maar geen oplossing:</a:t>
            </a:r>
          </a:p>
          <a:p>
            <a:pPr lvl="1"/>
            <a:r>
              <a:rPr lang="nl-NL" dirty="0"/>
              <a:t>Beperkte oplossing jeugd, vanaf 2028 ongewis</a:t>
            </a:r>
          </a:p>
          <a:p>
            <a:pPr lvl="1"/>
            <a:r>
              <a:rPr lang="nl-NL" dirty="0"/>
              <a:t>Beperkt deel (€400 </a:t>
            </a:r>
            <a:r>
              <a:rPr lang="nl-NL" dirty="0" err="1"/>
              <a:t>mln</a:t>
            </a:r>
            <a:r>
              <a:rPr lang="nl-NL" dirty="0"/>
              <a:t>) demping ‘terugval middelen vanaf 2026’</a:t>
            </a:r>
          </a:p>
          <a:p>
            <a:pPr lvl="1"/>
            <a:r>
              <a:rPr lang="nl-NL" dirty="0"/>
              <a:t>Geen aanpassing vanwege ramingsproblematiek</a:t>
            </a:r>
          </a:p>
          <a:p>
            <a:pPr lvl="1"/>
            <a:endParaRPr lang="nl-NL" dirty="0"/>
          </a:p>
          <a:p>
            <a:r>
              <a:rPr lang="nl-NL" dirty="0"/>
              <a:t>Kernvraag blijft: hoe komen taken en middelen in balans?</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213555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4FBFA9-FD18-7440-DF07-6992386729B1}"/>
              </a:ext>
            </a:extLst>
          </p:cNvPr>
          <p:cNvSpPr>
            <a:spLocks noGrp="1"/>
          </p:cNvSpPr>
          <p:nvPr>
            <p:ph type="title"/>
          </p:nvPr>
        </p:nvSpPr>
        <p:spPr/>
        <p:txBody>
          <a:bodyPr/>
          <a:lstStyle/>
          <a:p>
            <a:r>
              <a:rPr lang="nl-NL" dirty="0"/>
              <a:t>Wat zien we </a:t>
            </a:r>
            <a:r>
              <a:rPr lang="nl-NL"/>
              <a:t>nu gebeuren?</a:t>
            </a:r>
            <a:endParaRPr lang="nl-NL" dirty="0"/>
          </a:p>
        </p:txBody>
      </p:sp>
      <p:sp>
        <p:nvSpPr>
          <p:cNvPr id="6" name="Tijdelijke aanduiding voor inhoud 5">
            <a:extLst>
              <a:ext uri="{FF2B5EF4-FFF2-40B4-BE49-F238E27FC236}">
                <a16:creationId xmlns:a16="http://schemas.microsoft.com/office/drawing/2014/main" id="{B420E426-A515-0912-D2DE-29A0B0AD0A94}"/>
              </a:ext>
            </a:extLst>
          </p:cNvPr>
          <p:cNvSpPr>
            <a:spLocks noGrp="1"/>
          </p:cNvSpPr>
          <p:nvPr>
            <p:ph idx="1"/>
          </p:nvPr>
        </p:nvSpPr>
        <p:spPr/>
        <p:txBody>
          <a:bodyPr/>
          <a:lstStyle/>
          <a:p>
            <a:r>
              <a:rPr lang="nl-NL" dirty="0"/>
              <a:t>Gemeenten zijn nu bezig met voorbereiden begroting 2026-2029</a:t>
            </a:r>
          </a:p>
          <a:p>
            <a:endParaRPr lang="nl-NL" dirty="0"/>
          </a:p>
          <a:p>
            <a:r>
              <a:rPr lang="nl-NL" dirty="0"/>
              <a:t>342 verschillende verhalen, maar rode draden zijn:</a:t>
            </a:r>
          </a:p>
          <a:p>
            <a:pPr lvl="1"/>
            <a:r>
              <a:rPr lang="nl-NL" dirty="0"/>
              <a:t>Investeringen (scholen, buurthuizen, sporthallen, woningbouw) uitstellen</a:t>
            </a:r>
          </a:p>
          <a:p>
            <a:pPr lvl="1"/>
            <a:r>
              <a:rPr lang="nl-NL" dirty="0"/>
              <a:t>(Noodzakelijk) onderhoud uitstellen(groen, wegen, bruggen)</a:t>
            </a:r>
          </a:p>
          <a:p>
            <a:pPr lvl="1"/>
            <a:r>
              <a:rPr lang="nl-NL" dirty="0"/>
              <a:t>Beperken doelgroepen/regelingen (armoede)</a:t>
            </a:r>
          </a:p>
          <a:p>
            <a:pPr lvl="1"/>
            <a:r>
              <a:rPr lang="nl-NL" dirty="0"/>
              <a:t>Verhogen belastingen (OZB, toeristenbelasting)</a:t>
            </a:r>
          </a:p>
          <a:p>
            <a:pPr lvl="1"/>
            <a:endParaRPr lang="nl-NL" dirty="0"/>
          </a:p>
          <a:p>
            <a:r>
              <a:rPr lang="nl-NL" dirty="0"/>
              <a:t>Meer gemeenten onder provinciaal toezicht? </a:t>
            </a:r>
          </a:p>
        </p:txBody>
      </p:sp>
    </p:spTree>
    <p:extLst>
      <p:ext uri="{BB962C8B-B14F-4D97-AF65-F5344CB8AC3E}">
        <p14:creationId xmlns:p14="http://schemas.microsoft.com/office/powerpoint/2010/main" val="57041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49834C5-047E-4020-D6D0-300D9AAD2EB5}"/>
              </a:ext>
            </a:extLst>
          </p:cNvPr>
          <p:cNvSpPr>
            <a:spLocks noGrp="1"/>
          </p:cNvSpPr>
          <p:nvPr>
            <p:ph type="title"/>
          </p:nvPr>
        </p:nvSpPr>
        <p:spPr/>
        <p:txBody>
          <a:bodyPr/>
          <a:lstStyle/>
          <a:p>
            <a:r>
              <a:rPr lang="nl-NL" dirty="0"/>
              <a:t>Nog even over specifieke uitkeringen</a:t>
            </a:r>
          </a:p>
        </p:txBody>
      </p:sp>
      <p:sp>
        <p:nvSpPr>
          <p:cNvPr id="6" name="Tijdelijke aanduiding voor inhoud 5">
            <a:extLst>
              <a:ext uri="{FF2B5EF4-FFF2-40B4-BE49-F238E27FC236}">
                <a16:creationId xmlns:a16="http://schemas.microsoft.com/office/drawing/2014/main" id="{936301D0-9558-41D4-0001-A6F325053F74}"/>
              </a:ext>
            </a:extLst>
          </p:cNvPr>
          <p:cNvSpPr>
            <a:spLocks noGrp="1"/>
          </p:cNvSpPr>
          <p:nvPr>
            <p:ph idx="1"/>
          </p:nvPr>
        </p:nvSpPr>
        <p:spPr/>
        <p:txBody>
          <a:bodyPr/>
          <a:lstStyle/>
          <a:p>
            <a:r>
              <a:rPr lang="nl-NL" dirty="0"/>
              <a:t>Inzet (demissionair) kabinet: minder specifieke uitkeringen!</a:t>
            </a:r>
          </a:p>
          <a:p>
            <a:endParaRPr lang="nl-NL" dirty="0"/>
          </a:p>
          <a:p>
            <a:r>
              <a:rPr lang="nl-NL" dirty="0"/>
              <a:t>Kan aantrekkelijk worden als brede financiën onder druk staan…</a:t>
            </a:r>
          </a:p>
          <a:p>
            <a:endParaRPr lang="nl-NL" dirty="0"/>
          </a:p>
          <a:p>
            <a:r>
              <a:rPr lang="nl-NL" dirty="0"/>
              <a:t>…maar beperkt gemeentelijke beleidsvrijheid</a:t>
            </a:r>
          </a:p>
          <a:p>
            <a:endParaRPr lang="nl-NL" dirty="0"/>
          </a:p>
          <a:p>
            <a:r>
              <a:rPr lang="nl-NL" dirty="0"/>
              <a:t>In principe heeft de specifieke uitkering dus niet de voorkeur</a:t>
            </a:r>
          </a:p>
          <a:p>
            <a:endParaRPr lang="nl-NL" dirty="0"/>
          </a:p>
          <a:p>
            <a:endParaRPr lang="nl-NL" dirty="0"/>
          </a:p>
        </p:txBody>
      </p:sp>
    </p:spTree>
    <p:extLst>
      <p:ext uri="{BB962C8B-B14F-4D97-AF65-F5344CB8AC3E}">
        <p14:creationId xmlns:p14="http://schemas.microsoft.com/office/powerpoint/2010/main" val="172903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FA86C18-160F-7BEF-28BC-19CAE44776C3}"/>
              </a:ext>
            </a:extLst>
          </p:cNvPr>
          <p:cNvPicPr>
            <a:picLocks noChangeAspect="1"/>
          </p:cNvPicPr>
          <p:nvPr/>
        </p:nvPicPr>
        <p:blipFill>
          <a:blip r:embed="rId2"/>
          <a:stretch>
            <a:fillRect/>
          </a:stretch>
        </p:blipFill>
        <p:spPr>
          <a:xfrm>
            <a:off x="1617900" y="444500"/>
            <a:ext cx="5700070" cy="1048936"/>
          </a:xfrm>
          <a:prstGeom prst="rect">
            <a:avLst/>
          </a:prstGeom>
        </p:spPr>
      </p:pic>
      <p:pic>
        <p:nvPicPr>
          <p:cNvPr id="10" name="Afbeelding 9">
            <a:extLst>
              <a:ext uri="{FF2B5EF4-FFF2-40B4-BE49-F238E27FC236}">
                <a16:creationId xmlns:a16="http://schemas.microsoft.com/office/drawing/2014/main" id="{57956CA6-B416-13DE-585F-EE1F985BBCC4}"/>
              </a:ext>
            </a:extLst>
          </p:cNvPr>
          <p:cNvPicPr>
            <a:picLocks noChangeAspect="1"/>
          </p:cNvPicPr>
          <p:nvPr/>
        </p:nvPicPr>
        <p:blipFill>
          <a:blip r:embed="rId3"/>
          <a:stretch>
            <a:fillRect/>
          </a:stretch>
        </p:blipFill>
        <p:spPr>
          <a:xfrm>
            <a:off x="547795" y="1635918"/>
            <a:ext cx="3920140" cy="1629045"/>
          </a:xfrm>
          <a:prstGeom prst="rect">
            <a:avLst/>
          </a:prstGeom>
        </p:spPr>
      </p:pic>
      <p:pic>
        <p:nvPicPr>
          <p:cNvPr id="14" name="Afbeelding 13">
            <a:extLst>
              <a:ext uri="{FF2B5EF4-FFF2-40B4-BE49-F238E27FC236}">
                <a16:creationId xmlns:a16="http://schemas.microsoft.com/office/drawing/2014/main" id="{9CD3CF23-FDDB-354C-2CB3-0AB69AE33EE3}"/>
              </a:ext>
            </a:extLst>
          </p:cNvPr>
          <p:cNvPicPr>
            <a:picLocks noChangeAspect="1"/>
          </p:cNvPicPr>
          <p:nvPr/>
        </p:nvPicPr>
        <p:blipFill>
          <a:blip r:embed="rId4"/>
          <a:stretch>
            <a:fillRect/>
          </a:stretch>
        </p:blipFill>
        <p:spPr>
          <a:xfrm>
            <a:off x="5261867" y="2940962"/>
            <a:ext cx="6599933" cy="1720899"/>
          </a:xfrm>
          <a:prstGeom prst="rect">
            <a:avLst/>
          </a:prstGeom>
        </p:spPr>
      </p:pic>
      <p:pic>
        <p:nvPicPr>
          <p:cNvPr id="16" name="Afbeelding 15">
            <a:extLst>
              <a:ext uri="{FF2B5EF4-FFF2-40B4-BE49-F238E27FC236}">
                <a16:creationId xmlns:a16="http://schemas.microsoft.com/office/drawing/2014/main" id="{059EBEAC-8E4F-68AD-EAEF-48D64B22410F}"/>
              </a:ext>
            </a:extLst>
          </p:cNvPr>
          <p:cNvPicPr>
            <a:picLocks noChangeAspect="1"/>
          </p:cNvPicPr>
          <p:nvPr/>
        </p:nvPicPr>
        <p:blipFill>
          <a:blip r:embed="rId5"/>
          <a:stretch>
            <a:fillRect/>
          </a:stretch>
        </p:blipFill>
        <p:spPr>
          <a:xfrm>
            <a:off x="7195391" y="4912341"/>
            <a:ext cx="4778735" cy="1025445"/>
          </a:xfrm>
          <a:prstGeom prst="rect">
            <a:avLst/>
          </a:prstGeom>
        </p:spPr>
      </p:pic>
      <p:pic>
        <p:nvPicPr>
          <p:cNvPr id="18" name="Afbeelding 17">
            <a:extLst>
              <a:ext uri="{FF2B5EF4-FFF2-40B4-BE49-F238E27FC236}">
                <a16:creationId xmlns:a16="http://schemas.microsoft.com/office/drawing/2014/main" id="{3CE29BDD-8A4A-29F5-771F-0EB69EA023DA}"/>
              </a:ext>
            </a:extLst>
          </p:cNvPr>
          <p:cNvPicPr>
            <a:picLocks noChangeAspect="1"/>
          </p:cNvPicPr>
          <p:nvPr/>
        </p:nvPicPr>
        <p:blipFill>
          <a:blip r:embed="rId6"/>
          <a:stretch>
            <a:fillRect/>
          </a:stretch>
        </p:blipFill>
        <p:spPr>
          <a:xfrm>
            <a:off x="7317969" y="245478"/>
            <a:ext cx="4357080" cy="2532199"/>
          </a:xfrm>
          <a:prstGeom prst="rect">
            <a:avLst/>
          </a:prstGeom>
        </p:spPr>
      </p:pic>
      <p:pic>
        <p:nvPicPr>
          <p:cNvPr id="20" name="Afbeelding 19">
            <a:extLst>
              <a:ext uri="{FF2B5EF4-FFF2-40B4-BE49-F238E27FC236}">
                <a16:creationId xmlns:a16="http://schemas.microsoft.com/office/drawing/2014/main" id="{6F58FEA8-B0E6-1E08-0DBA-3485FF1D7A66}"/>
              </a:ext>
            </a:extLst>
          </p:cNvPr>
          <p:cNvPicPr>
            <a:picLocks noChangeAspect="1"/>
          </p:cNvPicPr>
          <p:nvPr/>
        </p:nvPicPr>
        <p:blipFill>
          <a:blip r:embed="rId7"/>
          <a:stretch>
            <a:fillRect/>
          </a:stretch>
        </p:blipFill>
        <p:spPr>
          <a:xfrm>
            <a:off x="296380" y="3590478"/>
            <a:ext cx="4778736" cy="1321863"/>
          </a:xfrm>
          <a:prstGeom prst="rect">
            <a:avLst/>
          </a:prstGeom>
        </p:spPr>
      </p:pic>
      <p:pic>
        <p:nvPicPr>
          <p:cNvPr id="22" name="Afbeelding 21">
            <a:extLst>
              <a:ext uri="{FF2B5EF4-FFF2-40B4-BE49-F238E27FC236}">
                <a16:creationId xmlns:a16="http://schemas.microsoft.com/office/drawing/2014/main" id="{C9B89EAF-D0E5-BE64-AB65-FC876D854981}"/>
              </a:ext>
            </a:extLst>
          </p:cNvPr>
          <p:cNvPicPr>
            <a:picLocks noChangeAspect="1"/>
          </p:cNvPicPr>
          <p:nvPr/>
        </p:nvPicPr>
        <p:blipFill>
          <a:blip r:embed="rId8"/>
          <a:stretch>
            <a:fillRect/>
          </a:stretch>
        </p:blipFill>
        <p:spPr>
          <a:xfrm>
            <a:off x="217874" y="5162822"/>
            <a:ext cx="6793332" cy="957286"/>
          </a:xfrm>
          <a:prstGeom prst="rect">
            <a:avLst/>
          </a:prstGeom>
        </p:spPr>
      </p:pic>
      <p:pic>
        <p:nvPicPr>
          <p:cNvPr id="4098" name="Picture 2">
            <a:extLst>
              <a:ext uri="{FF2B5EF4-FFF2-40B4-BE49-F238E27FC236}">
                <a16:creationId xmlns:a16="http://schemas.microsoft.com/office/drawing/2014/main" id="{3EC0EAF4-2CA9-43DB-7917-F976F505D1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7935" y="1310403"/>
            <a:ext cx="2663825" cy="134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57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DA258C8B-9A11-B43D-37BB-62C21D18B96E}"/>
              </a:ext>
            </a:extLst>
          </p:cNvPr>
          <p:cNvGraphicFramePr>
            <a:graphicFrameLocks noGrp="1"/>
          </p:cNvGraphicFramePr>
          <p:nvPr>
            <p:ph idx="1"/>
            <p:extLst>
              <p:ext uri="{D42A27DB-BD31-4B8C-83A1-F6EECF244321}">
                <p14:modId xmlns:p14="http://schemas.microsoft.com/office/powerpoint/2010/main" val="3362140817"/>
              </p:ext>
            </p:extLst>
          </p:nvPr>
        </p:nvGraphicFramePr>
        <p:xfrm>
          <a:off x="977296" y="971898"/>
          <a:ext cx="10452704" cy="4554260"/>
        </p:xfrm>
        <a:graphic>
          <a:graphicData uri="http://schemas.openxmlformats.org/drawingml/2006/table">
            <a:tbl>
              <a:tblPr firstRow="1" firstCol="1" bandRow="1">
                <a:tableStyleId>{72833802-FEF1-4C79-8D5D-14CF1EAF98D9}</a:tableStyleId>
              </a:tblPr>
              <a:tblGrid>
                <a:gridCol w="2613176">
                  <a:extLst>
                    <a:ext uri="{9D8B030D-6E8A-4147-A177-3AD203B41FA5}">
                      <a16:colId xmlns:a16="http://schemas.microsoft.com/office/drawing/2014/main" val="2091082840"/>
                    </a:ext>
                  </a:extLst>
                </a:gridCol>
                <a:gridCol w="2613176">
                  <a:extLst>
                    <a:ext uri="{9D8B030D-6E8A-4147-A177-3AD203B41FA5}">
                      <a16:colId xmlns:a16="http://schemas.microsoft.com/office/drawing/2014/main" val="618816993"/>
                    </a:ext>
                  </a:extLst>
                </a:gridCol>
                <a:gridCol w="2498918">
                  <a:extLst>
                    <a:ext uri="{9D8B030D-6E8A-4147-A177-3AD203B41FA5}">
                      <a16:colId xmlns:a16="http://schemas.microsoft.com/office/drawing/2014/main" val="2290225158"/>
                    </a:ext>
                  </a:extLst>
                </a:gridCol>
                <a:gridCol w="2727434">
                  <a:extLst>
                    <a:ext uri="{9D8B030D-6E8A-4147-A177-3AD203B41FA5}">
                      <a16:colId xmlns:a16="http://schemas.microsoft.com/office/drawing/2014/main" val="1243961604"/>
                    </a:ext>
                  </a:extLst>
                </a:gridCol>
              </a:tblGrid>
              <a:tr h="959457">
                <a:tc gridSpan="4">
                  <a:txBody>
                    <a:bodyPr/>
                    <a:lstStyle/>
                    <a:p>
                      <a:pPr algn="ctr">
                        <a:lnSpc>
                          <a:spcPct val="125000"/>
                        </a:lnSpc>
                        <a:spcAft>
                          <a:spcPts val="100"/>
                        </a:spcAft>
                      </a:pPr>
                      <a:endParaRPr lang="nl-NL" sz="1800" i="1" kern="100" dirty="0">
                        <a:effectLst/>
                        <a:latin typeface="+mn-lt"/>
                      </a:endParaRPr>
                    </a:p>
                    <a:p>
                      <a:pPr algn="ctr">
                        <a:lnSpc>
                          <a:spcPct val="125000"/>
                        </a:lnSpc>
                        <a:spcAft>
                          <a:spcPts val="100"/>
                        </a:spcAft>
                      </a:pPr>
                      <a:r>
                        <a:rPr lang="nl-NL" sz="1800" i="1" kern="100" dirty="0">
                          <a:effectLst/>
                          <a:latin typeface="+mn-lt"/>
                        </a:rPr>
                        <a:t>Hoe komen gemeenten aan hun geld?</a:t>
                      </a:r>
                      <a:endParaRPr lang="nl-NL" sz="1800" i="1" kern="100" dirty="0">
                        <a:effectLst/>
                        <a:latin typeface="+mn-lt"/>
                        <a:ea typeface="Times New Roman" panose="02020603050405020304" pitchFamily="18" charset="0"/>
                        <a:cs typeface="Calibri" panose="020F0502020204030204" pitchFamily="34" charset="0"/>
                      </a:endParaRPr>
                    </a:p>
                  </a:txBody>
                  <a:tcPr marL="71755" marR="71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pPr algn="ctr">
                        <a:lnSpc>
                          <a:spcPct val="125000"/>
                        </a:lnSpc>
                        <a:spcAft>
                          <a:spcPts val="100"/>
                        </a:spcAft>
                      </a:pPr>
                      <a:endParaRPr lang="nl-NL" sz="1800" i="1" kern="100" dirty="0">
                        <a:effectLst/>
                        <a:latin typeface="Avenir Next LT Pro" panose="020B0504020202020204" pitchFamily="34" charset="0"/>
                        <a:ea typeface="Times New Roman" panose="02020603050405020304" pitchFamily="18" charset="0"/>
                        <a:cs typeface="Calibri" panose="020F0502020204030204" pitchFamily="34" charset="0"/>
                      </a:endParaRPr>
                    </a:p>
                  </a:txBody>
                  <a:tcPr marL="71755" marR="71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78575"/>
                  </a:ext>
                </a:extLst>
              </a:tr>
              <a:tr h="3594803">
                <a:tc>
                  <a:txBody>
                    <a:bodyPr/>
                    <a:lstStyle/>
                    <a:p>
                      <a:pPr algn="l">
                        <a:lnSpc>
                          <a:spcPct val="125000"/>
                        </a:lnSpc>
                        <a:spcAft>
                          <a:spcPts val="100"/>
                        </a:spcAft>
                      </a:pPr>
                      <a:r>
                        <a:rPr lang="nl-NL" sz="1600" b="1" kern="100" dirty="0">
                          <a:effectLst/>
                          <a:latin typeface="+mn-lt"/>
                        </a:rPr>
                        <a:t>Gemeentefonds</a:t>
                      </a:r>
                    </a:p>
                    <a:p>
                      <a:pPr algn="l">
                        <a:lnSpc>
                          <a:spcPct val="125000"/>
                        </a:lnSpc>
                        <a:spcAft>
                          <a:spcPts val="100"/>
                        </a:spcAft>
                      </a:pPr>
                      <a:r>
                        <a:rPr lang="nl-NL" sz="1600" b="0" i="1" kern="100" dirty="0">
                          <a:effectLst/>
                          <a:latin typeface="+mn-lt"/>
                        </a:rPr>
                        <a:t>Vraag: wat is een juiste omvang van het gemeentefonds? </a:t>
                      </a:r>
                      <a:endParaRPr lang="nl-NL" sz="1600" i="0" kern="100" dirty="0">
                        <a:effectLst/>
                        <a:latin typeface="+mn-lt"/>
                        <a:ea typeface="Times New Roman" panose="02020603050405020304" pitchFamily="18" charset="0"/>
                        <a:cs typeface="Calibri" panose="020F0502020204030204" pitchFamily="34" charset="0"/>
                      </a:endParaRPr>
                    </a:p>
                  </a:txBody>
                  <a:tcPr marL="71755" marR="71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100"/>
                        </a:spcAft>
                      </a:pPr>
                      <a:r>
                        <a:rPr lang="nl-NL" sz="1600" b="1" kern="100" dirty="0">
                          <a:effectLst/>
                          <a:latin typeface="+mn-lt"/>
                        </a:rPr>
                        <a:t>Normeringssystematiek</a:t>
                      </a:r>
                      <a:r>
                        <a:rPr lang="nl-NL" sz="1600" kern="100" dirty="0">
                          <a:effectLst/>
                          <a:latin typeface="+mn-lt"/>
                        </a:rPr>
                        <a:t> </a:t>
                      </a:r>
                    </a:p>
                    <a:p>
                      <a:pPr algn="l">
                        <a:lnSpc>
                          <a:spcPct val="125000"/>
                        </a:lnSpc>
                        <a:spcAft>
                          <a:spcPts val="100"/>
                        </a:spcAft>
                      </a:pPr>
                      <a:r>
                        <a:rPr lang="nl-NL" sz="1600" i="1" kern="100" dirty="0">
                          <a:effectLst/>
                          <a:latin typeface="+mn-lt"/>
                        </a:rPr>
                        <a:t>Hoe wordt de bijdrage uit gemeente- en provinciefonds geïndexeerd voor loon-, prijs- én volumeontwikkelingen. </a:t>
                      </a:r>
                    </a:p>
                    <a:p>
                      <a:pPr algn="l">
                        <a:lnSpc>
                          <a:spcPct val="125000"/>
                        </a:lnSpc>
                        <a:spcAft>
                          <a:spcPts val="100"/>
                        </a:spcAft>
                      </a:pPr>
                      <a:endParaRPr lang="nl-NL" sz="1600" i="1" kern="100" dirty="0">
                        <a:effectLst/>
                        <a:latin typeface="+mn-lt"/>
                      </a:endParaRPr>
                    </a:p>
                    <a:p>
                      <a:pPr algn="l">
                        <a:lnSpc>
                          <a:spcPct val="125000"/>
                        </a:lnSpc>
                        <a:spcAft>
                          <a:spcPts val="100"/>
                        </a:spcAft>
                      </a:pPr>
                      <a:endParaRPr lang="nl-NL" sz="1600" i="1" kern="100" dirty="0">
                        <a:effectLst/>
                        <a:latin typeface="+mn-lt"/>
                      </a:endParaRPr>
                    </a:p>
                  </a:txBody>
                  <a:tcPr marL="71755" marR="71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100"/>
                        </a:spcAft>
                      </a:pPr>
                      <a:r>
                        <a:rPr lang="nl-NL" sz="1600" b="1" i="0" kern="100" dirty="0">
                          <a:effectLst/>
                          <a:latin typeface="+mn-lt"/>
                          <a:ea typeface="Times New Roman" panose="02020603050405020304" pitchFamily="18" charset="0"/>
                          <a:cs typeface="Calibri" panose="020F0502020204030204" pitchFamily="34" charset="0"/>
                        </a:rPr>
                        <a:t>Eigen inkomsten</a:t>
                      </a:r>
                    </a:p>
                    <a:p>
                      <a:pPr algn="l">
                        <a:lnSpc>
                          <a:spcPct val="125000"/>
                        </a:lnSpc>
                        <a:spcAft>
                          <a:spcPts val="100"/>
                        </a:spcAft>
                      </a:pPr>
                      <a:r>
                        <a:rPr lang="nl-NL" sz="1600" b="0" i="1" kern="100" dirty="0">
                          <a:effectLst/>
                          <a:latin typeface="+mn-lt"/>
                          <a:ea typeface="Times New Roman" panose="02020603050405020304" pitchFamily="18" charset="0"/>
                          <a:cs typeface="Calibri" panose="020F0502020204030204" pitchFamily="34" charset="0"/>
                        </a:rPr>
                        <a:t>Wat is het belastinggebied van gemeenten? Op welke andere gebieden kunnen ze eigen inkomsten genereren? </a:t>
                      </a:r>
                    </a:p>
                    <a:p>
                      <a:pPr algn="l">
                        <a:lnSpc>
                          <a:spcPct val="125000"/>
                        </a:lnSpc>
                        <a:spcAft>
                          <a:spcPts val="100"/>
                        </a:spcAft>
                      </a:pPr>
                      <a:endParaRPr lang="nl-NL" sz="1600" b="0" i="1" kern="100" dirty="0">
                        <a:effectLst/>
                        <a:latin typeface="+mn-lt"/>
                        <a:ea typeface="Times New Roman" panose="02020603050405020304" pitchFamily="18" charset="0"/>
                        <a:cs typeface="Calibri" panose="020F0502020204030204" pitchFamily="34" charset="0"/>
                      </a:endParaRPr>
                    </a:p>
                    <a:p>
                      <a:pPr algn="l">
                        <a:lnSpc>
                          <a:spcPct val="125000"/>
                        </a:lnSpc>
                        <a:spcAft>
                          <a:spcPts val="100"/>
                        </a:spcAft>
                      </a:pPr>
                      <a:endParaRPr lang="nl-NL" sz="1600" b="0" i="1" kern="100" dirty="0">
                        <a:effectLst/>
                        <a:latin typeface="+mn-lt"/>
                        <a:ea typeface="Times New Roman" panose="02020603050405020304" pitchFamily="18" charset="0"/>
                        <a:cs typeface="Calibri" panose="020F0502020204030204" pitchFamily="34" charset="0"/>
                      </a:endParaRPr>
                    </a:p>
                  </a:txBody>
                  <a:tcPr marL="71755" marR="71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100"/>
                        </a:spcAft>
                      </a:pPr>
                      <a:r>
                        <a:rPr lang="nl-NL" sz="1600" b="1" kern="100" dirty="0">
                          <a:effectLst/>
                          <a:latin typeface="+mn-lt"/>
                        </a:rPr>
                        <a:t>Nieuwe taken</a:t>
                      </a:r>
                    </a:p>
                    <a:p>
                      <a:pPr algn="l">
                        <a:lnSpc>
                          <a:spcPct val="125000"/>
                        </a:lnSpc>
                        <a:spcAft>
                          <a:spcPts val="100"/>
                        </a:spcAft>
                      </a:pPr>
                      <a:r>
                        <a:rPr lang="nl-NL" sz="1600" i="1" kern="100" dirty="0">
                          <a:effectLst/>
                          <a:latin typeface="+mn-lt"/>
                        </a:rPr>
                        <a:t>Hoe worden de financiële consequenties van nieuwe taken of wijziging van bestaande taken van gemeenten en provincies systematisch in kaart gebracht en van een passend antwoord voorzien? </a:t>
                      </a:r>
                    </a:p>
                    <a:p>
                      <a:pPr algn="l">
                        <a:lnSpc>
                          <a:spcPct val="125000"/>
                        </a:lnSpc>
                        <a:spcAft>
                          <a:spcPts val="100"/>
                        </a:spcAft>
                      </a:pPr>
                      <a:endParaRPr lang="nl-NL" sz="1600" b="0" i="0" kern="100" dirty="0">
                        <a:effectLst/>
                        <a:latin typeface="+mn-lt"/>
                        <a:ea typeface="Times New Roman" panose="02020603050405020304" pitchFamily="18" charset="0"/>
                        <a:cs typeface="Calibri" panose="020F0502020204030204" pitchFamily="34" charset="0"/>
                      </a:endParaRPr>
                    </a:p>
                  </a:txBody>
                  <a:tcPr marL="71755" marR="71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901193"/>
                  </a:ext>
                </a:extLst>
              </a:tr>
            </a:tbl>
          </a:graphicData>
        </a:graphic>
      </p:graphicFrame>
    </p:spTree>
    <p:extLst>
      <p:ext uri="{BB962C8B-B14F-4D97-AF65-F5344CB8AC3E}">
        <p14:creationId xmlns:p14="http://schemas.microsoft.com/office/powerpoint/2010/main" val="216897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488C55A-E081-D200-BBCB-98D66C0E69B4}"/>
              </a:ext>
            </a:extLst>
          </p:cNvPr>
          <p:cNvSpPr>
            <a:spLocks noGrp="1"/>
          </p:cNvSpPr>
          <p:nvPr>
            <p:ph type="title"/>
          </p:nvPr>
        </p:nvSpPr>
        <p:spPr/>
        <p:txBody>
          <a:bodyPr/>
          <a:lstStyle/>
          <a:p>
            <a:r>
              <a:rPr lang="nl-NL" dirty="0"/>
              <a:t>Inkomsten van gemeenten (begroting 2023)</a:t>
            </a:r>
          </a:p>
        </p:txBody>
      </p:sp>
      <p:graphicFrame>
        <p:nvGraphicFramePr>
          <p:cNvPr id="5" name="Tijdelijke aanduiding voor inhoud 4">
            <a:extLst>
              <a:ext uri="{FF2B5EF4-FFF2-40B4-BE49-F238E27FC236}">
                <a16:creationId xmlns:a16="http://schemas.microsoft.com/office/drawing/2014/main" id="{E5F77B8B-926D-0B6F-FF63-D1936DC3C119}"/>
              </a:ext>
            </a:extLst>
          </p:cNvPr>
          <p:cNvGraphicFramePr>
            <a:graphicFrameLocks noGrp="1"/>
          </p:cNvGraphicFramePr>
          <p:nvPr>
            <p:ph idx="1"/>
            <p:extLst>
              <p:ext uri="{D42A27DB-BD31-4B8C-83A1-F6EECF244321}">
                <p14:modId xmlns:p14="http://schemas.microsoft.com/office/powerpoint/2010/main" val="2881236438"/>
              </p:ext>
            </p:extLst>
          </p:nvPr>
        </p:nvGraphicFramePr>
        <p:xfrm>
          <a:off x="1079500" y="1800225"/>
          <a:ext cx="10033000" cy="4500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976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48555-8E5D-434E-A266-E0CE3962A49B}"/>
              </a:ext>
            </a:extLst>
          </p:cNvPr>
          <p:cNvSpPr>
            <a:spLocks noGrp="1"/>
          </p:cNvSpPr>
          <p:nvPr>
            <p:ph type="title"/>
          </p:nvPr>
        </p:nvSpPr>
        <p:spPr>
          <a:xfrm>
            <a:off x="1440001" y="818605"/>
            <a:ext cx="9817279" cy="1005395"/>
          </a:xfrm>
        </p:spPr>
        <p:txBody>
          <a:bodyPr/>
          <a:lstStyle/>
          <a:p>
            <a:r>
              <a:rPr lang="nl-NL" dirty="0"/>
              <a:t>Iets over ramingen…</a:t>
            </a:r>
          </a:p>
        </p:txBody>
      </p:sp>
      <p:pic>
        <p:nvPicPr>
          <p:cNvPr id="6" name="Afbeelding 5">
            <a:extLst>
              <a:ext uri="{FF2B5EF4-FFF2-40B4-BE49-F238E27FC236}">
                <a16:creationId xmlns:a16="http://schemas.microsoft.com/office/drawing/2014/main" id="{E4DF4D0C-E623-3C06-C6F6-0E0C43B84AD7}"/>
              </a:ext>
            </a:extLst>
          </p:cNvPr>
          <p:cNvPicPr>
            <a:picLocks noChangeAspect="1"/>
          </p:cNvPicPr>
          <p:nvPr/>
        </p:nvPicPr>
        <p:blipFill>
          <a:blip r:embed="rId2"/>
          <a:stretch>
            <a:fillRect/>
          </a:stretch>
        </p:blipFill>
        <p:spPr>
          <a:xfrm>
            <a:off x="1632419" y="2076534"/>
            <a:ext cx="8566287" cy="4264065"/>
          </a:xfrm>
          <a:prstGeom prst="rect">
            <a:avLst/>
          </a:prstGeom>
        </p:spPr>
      </p:pic>
    </p:spTree>
    <p:extLst>
      <p:ext uri="{BB962C8B-B14F-4D97-AF65-F5344CB8AC3E}">
        <p14:creationId xmlns:p14="http://schemas.microsoft.com/office/powerpoint/2010/main" val="420561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5431449-19CA-2E98-D193-C1D737064132}"/>
              </a:ext>
            </a:extLst>
          </p:cNvPr>
          <p:cNvSpPr>
            <a:spLocks noGrp="1"/>
          </p:cNvSpPr>
          <p:nvPr>
            <p:ph type="title"/>
          </p:nvPr>
        </p:nvSpPr>
        <p:spPr/>
        <p:txBody>
          <a:bodyPr/>
          <a:lstStyle/>
          <a:p>
            <a:r>
              <a:rPr lang="nl-NL" dirty="0"/>
              <a:t>… en waarom elk jaar 1% minder een probleem is.</a:t>
            </a:r>
          </a:p>
        </p:txBody>
      </p:sp>
      <p:graphicFrame>
        <p:nvGraphicFramePr>
          <p:cNvPr id="9" name="Tijdelijke aanduiding voor inhoud 8">
            <a:extLst>
              <a:ext uri="{FF2B5EF4-FFF2-40B4-BE49-F238E27FC236}">
                <a16:creationId xmlns:a16="http://schemas.microsoft.com/office/drawing/2014/main" id="{83143EB9-2EFD-9C3B-A40E-EDE510583A99}"/>
              </a:ext>
            </a:extLst>
          </p:cNvPr>
          <p:cNvGraphicFramePr>
            <a:graphicFrameLocks noGrp="1"/>
          </p:cNvGraphicFramePr>
          <p:nvPr>
            <p:ph idx="1"/>
            <p:extLst>
              <p:ext uri="{D42A27DB-BD31-4B8C-83A1-F6EECF244321}">
                <p14:modId xmlns:p14="http://schemas.microsoft.com/office/powerpoint/2010/main" val="737134823"/>
              </p:ext>
            </p:extLst>
          </p:nvPr>
        </p:nvGraphicFramePr>
        <p:xfrm>
          <a:off x="1080200" y="1800000"/>
          <a:ext cx="10033000" cy="4500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752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15F53EF-6216-5BB4-E894-65BFD73D5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740" y="1270953"/>
            <a:ext cx="9067800" cy="51339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142CE00-4906-3658-F896-DBA5C609EF41}"/>
              </a:ext>
            </a:extLst>
          </p:cNvPr>
          <p:cNvSpPr txBox="1"/>
          <p:nvPr/>
        </p:nvSpPr>
        <p:spPr>
          <a:xfrm>
            <a:off x="7454565" y="2541151"/>
            <a:ext cx="966157" cy="400110"/>
          </a:xfrm>
          <a:prstGeom prst="rect">
            <a:avLst/>
          </a:prstGeom>
          <a:solidFill>
            <a:schemeClr val="bg1"/>
          </a:solidFill>
          <a:ln w="28575">
            <a:solidFill>
              <a:schemeClr val="tx1"/>
            </a:solidFill>
          </a:ln>
        </p:spPr>
        <p:txBody>
          <a:bodyPr wrap="square" rtlCol="0">
            <a:spAutoFit/>
          </a:bodyPr>
          <a:lstStyle/>
          <a:p>
            <a:pPr algn="ctr"/>
            <a:r>
              <a:rPr lang="nl-NL" sz="2000" b="1" dirty="0"/>
              <a:t>2 </a:t>
            </a:r>
            <a:r>
              <a:rPr lang="nl-NL" sz="2000" b="1" dirty="0" err="1"/>
              <a:t>mld</a:t>
            </a:r>
            <a:endParaRPr lang="nl-NL" sz="2000" b="1" dirty="0"/>
          </a:p>
        </p:txBody>
      </p:sp>
      <p:sp>
        <p:nvSpPr>
          <p:cNvPr id="6" name="Tekstvak 5">
            <a:extLst>
              <a:ext uri="{FF2B5EF4-FFF2-40B4-BE49-F238E27FC236}">
                <a16:creationId xmlns:a16="http://schemas.microsoft.com/office/drawing/2014/main" id="{B37C5C1F-2F80-2F98-2558-532B5A4A4042}"/>
              </a:ext>
            </a:extLst>
          </p:cNvPr>
          <p:cNvSpPr txBox="1"/>
          <p:nvPr/>
        </p:nvSpPr>
        <p:spPr>
          <a:xfrm>
            <a:off x="8806863" y="3197123"/>
            <a:ext cx="938433" cy="400110"/>
          </a:xfrm>
          <a:prstGeom prst="rect">
            <a:avLst/>
          </a:prstGeom>
          <a:solidFill>
            <a:schemeClr val="bg1"/>
          </a:solidFill>
          <a:ln w="28575">
            <a:solidFill>
              <a:schemeClr val="tx1"/>
            </a:solidFill>
          </a:ln>
        </p:spPr>
        <p:txBody>
          <a:bodyPr wrap="square" rtlCol="0">
            <a:spAutoFit/>
          </a:bodyPr>
          <a:lstStyle/>
          <a:p>
            <a:pPr algn="ctr"/>
            <a:r>
              <a:rPr lang="nl-NL" sz="2000" b="1" dirty="0"/>
              <a:t>4 </a:t>
            </a:r>
            <a:r>
              <a:rPr lang="nl-NL" sz="2000" b="1" dirty="0" err="1"/>
              <a:t>mld</a:t>
            </a:r>
            <a:endParaRPr lang="nl-NL" sz="2000" b="1" dirty="0"/>
          </a:p>
        </p:txBody>
      </p:sp>
      <p:sp>
        <p:nvSpPr>
          <p:cNvPr id="7" name="Tekstvak 6">
            <a:extLst>
              <a:ext uri="{FF2B5EF4-FFF2-40B4-BE49-F238E27FC236}">
                <a16:creationId xmlns:a16="http://schemas.microsoft.com/office/drawing/2014/main" id="{4976B9F7-1CBC-618B-0722-7D7B07CFEE29}"/>
              </a:ext>
            </a:extLst>
          </p:cNvPr>
          <p:cNvSpPr txBox="1"/>
          <p:nvPr/>
        </p:nvSpPr>
        <p:spPr>
          <a:xfrm>
            <a:off x="7315393" y="3980702"/>
            <a:ext cx="1244503" cy="400110"/>
          </a:xfrm>
          <a:prstGeom prst="rect">
            <a:avLst/>
          </a:prstGeom>
          <a:solidFill>
            <a:schemeClr val="bg1"/>
          </a:solidFill>
          <a:ln w="28575">
            <a:solidFill>
              <a:schemeClr val="tx1"/>
            </a:solidFill>
          </a:ln>
        </p:spPr>
        <p:txBody>
          <a:bodyPr wrap="square" rtlCol="0">
            <a:spAutoFit/>
          </a:bodyPr>
          <a:lstStyle/>
          <a:p>
            <a:pPr algn="ctr"/>
            <a:r>
              <a:rPr lang="nl-NL" sz="2000" b="1" dirty="0"/>
              <a:t>13 </a:t>
            </a:r>
            <a:r>
              <a:rPr lang="nl-NL" sz="2000" b="1" dirty="0" err="1"/>
              <a:t>mld</a:t>
            </a:r>
            <a:endParaRPr lang="nl-NL" sz="2000" b="1" dirty="0"/>
          </a:p>
        </p:txBody>
      </p:sp>
      <p:sp>
        <p:nvSpPr>
          <p:cNvPr id="8" name="Tekstvak 7">
            <a:extLst>
              <a:ext uri="{FF2B5EF4-FFF2-40B4-BE49-F238E27FC236}">
                <a16:creationId xmlns:a16="http://schemas.microsoft.com/office/drawing/2014/main" id="{C2B72BBD-4326-3044-E2A9-96AB2158573D}"/>
              </a:ext>
            </a:extLst>
          </p:cNvPr>
          <p:cNvSpPr txBox="1"/>
          <p:nvPr/>
        </p:nvSpPr>
        <p:spPr>
          <a:xfrm>
            <a:off x="2670545" y="2741206"/>
            <a:ext cx="1731107" cy="584775"/>
          </a:xfrm>
          <a:prstGeom prst="rect">
            <a:avLst/>
          </a:prstGeom>
          <a:solidFill>
            <a:schemeClr val="bg1"/>
          </a:solidFill>
          <a:ln w="28575">
            <a:solidFill>
              <a:schemeClr val="tx1"/>
            </a:solidFill>
          </a:ln>
        </p:spPr>
        <p:txBody>
          <a:bodyPr wrap="square" rtlCol="0">
            <a:spAutoFit/>
          </a:bodyPr>
          <a:lstStyle/>
          <a:p>
            <a:pPr algn="ctr"/>
            <a:r>
              <a:rPr lang="nl-NL" sz="3200" b="1" dirty="0"/>
              <a:t>402 </a:t>
            </a:r>
            <a:r>
              <a:rPr lang="nl-NL" sz="3200" b="1" dirty="0" err="1"/>
              <a:t>mld</a:t>
            </a:r>
            <a:endParaRPr lang="nl-NL" sz="3200" b="1" dirty="0"/>
          </a:p>
        </p:txBody>
      </p:sp>
      <p:sp>
        <p:nvSpPr>
          <p:cNvPr id="9" name="Tekstvak 8">
            <a:extLst>
              <a:ext uri="{FF2B5EF4-FFF2-40B4-BE49-F238E27FC236}">
                <a16:creationId xmlns:a16="http://schemas.microsoft.com/office/drawing/2014/main" id="{808DE779-2A5E-C2AB-C09D-EA9E9C40CC44}"/>
              </a:ext>
            </a:extLst>
          </p:cNvPr>
          <p:cNvSpPr txBox="1"/>
          <p:nvPr/>
        </p:nvSpPr>
        <p:spPr>
          <a:xfrm>
            <a:off x="7985760" y="5150942"/>
            <a:ext cx="4084320" cy="1477328"/>
          </a:xfrm>
          <a:prstGeom prst="rect">
            <a:avLst/>
          </a:prstGeom>
          <a:noFill/>
        </p:spPr>
        <p:txBody>
          <a:bodyPr wrap="square" rtlCol="0">
            <a:spAutoFit/>
          </a:bodyPr>
          <a:lstStyle/>
          <a:p>
            <a:r>
              <a:rPr lang="nl-NL" b="1" dirty="0"/>
              <a:t>Voor 2,4 miljard:</a:t>
            </a:r>
          </a:p>
          <a:p>
            <a:pPr marL="285750" indent="-285750">
              <a:buFontTx/>
              <a:buChar char="-"/>
            </a:pPr>
            <a:r>
              <a:rPr lang="nl-NL" dirty="0"/>
              <a:t>Moet het rijk de lasten met 0,55% verhogen</a:t>
            </a:r>
          </a:p>
          <a:p>
            <a:pPr marL="285750" indent="-285750">
              <a:buFontTx/>
              <a:buChar char="-"/>
            </a:pPr>
            <a:r>
              <a:rPr lang="nl-NL" dirty="0"/>
              <a:t>Moeten gemeenten de OZB met 18,5% (en eigenlijk 40%) verhogen</a:t>
            </a:r>
          </a:p>
        </p:txBody>
      </p:sp>
      <p:sp>
        <p:nvSpPr>
          <p:cNvPr id="2" name="Titel 1">
            <a:extLst>
              <a:ext uri="{FF2B5EF4-FFF2-40B4-BE49-F238E27FC236}">
                <a16:creationId xmlns:a16="http://schemas.microsoft.com/office/drawing/2014/main" id="{313C8312-FEE0-595C-8BC3-00A415993F77}"/>
              </a:ext>
            </a:extLst>
          </p:cNvPr>
          <p:cNvSpPr>
            <a:spLocks noGrp="1"/>
          </p:cNvSpPr>
          <p:nvPr>
            <p:ph type="title"/>
          </p:nvPr>
        </p:nvSpPr>
        <p:spPr/>
        <p:txBody>
          <a:bodyPr/>
          <a:lstStyle/>
          <a:p>
            <a:r>
              <a:rPr lang="nl-NL"/>
              <a:t>Eigen inkomsten</a:t>
            </a:r>
          </a:p>
        </p:txBody>
      </p:sp>
    </p:spTree>
    <p:extLst>
      <p:ext uri="{BB962C8B-B14F-4D97-AF65-F5344CB8AC3E}">
        <p14:creationId xmlns:p14="http://schemas.microsoft.com/office/powerpoint/2010/main" val="130230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1F87725-F9BB-3B89-5D69-03DB170453DB}"/>
              </a:ext>
            </a:extLst>
          </p:cNvPr>
          <p:cNvPicPr>
            <a:picLocks noChangeAspect="1"/>
          </p:cNvPicPr>
          <p:nvPr/>
        </p:nvPicPr>
        <p:blipFill>
          <a:blip r:embed="rId2"/>
          <a:stretch>
            <a:fillRect/>
          </a:stretch>
        </p:blipFill>
        <p:spPr>
          <a:xfrm>
            <a:off x="9525" y="9525"/>
            <a:ext cx="12172950" cy="6838950"/>
          </a:xfrm>
          <a:prstGeom prst="rect">
            <a:avLst/>
          </a:prstGeom>
        </p:spPr>
      </p:pic>
    </p:spTree>
    <p:extLst>
      <p:ext uri="{BB962C8B-B14F-4D97-AF65-F5344CB8AC3E}">
        <p14:creationId xmlns:p14="http://schemas.microsoft.com/office/powerpoint/2010/main" val="324323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5AF5731-C13A-AD09-F626-F318F0AB20FF}"/>
              </a:ext>
            </a:extLst>
          </p:cNvPr>
          <p:cNvSpPr>
            <a:spLocks noGrp="1"/>
          </p:cNvSpPr>
          <p:nvPr>
            <p:ph type="title"/>
          </p:nvPr>
        </p:nvSpPr>
        <p:spPr/>
        <p:txBody>
          <a:bodyPr/>
          <a:lstStyle/>
          <a:p>
            <a:r>
              <a:rPr lang="nl-NL" dirty="0"/>
              <a:t>Het Ravijn: de directe oorzaak</a:t>
            </a:r>
          </a:p>
        </p:txBody>
      </p:sp>
      <p:sp>
        <p:nvSpPr>
          <p:cNvPr id="6" name="Tijdelijke aanduiding voor inhoud 5">
            <a:extLst>
              <a:ext uri="{FF2B5EF4-FFF2-40B4-BE49-F238E27FC236}">
                <a16:creationId xmlns:a16="http://schemas.microsoft.com/office/drawing/2014/main" id="{89553C3E-1B6E-A91D-3EF1-2F0C4A8563D1}"/>
              </a:ext>
            </a:extLst>
          </p:cNvPr>
          <p:cNvSpPr>
            <a:spLocks noGrp="1"/>
          </p:cNvSpPr>
          <p:nvPr>
            <p:ph idx="1"/>
          </p:nvPr>
        </p:nvSpPr>
        <p:spPr/>
        <p:txBody>
          <a:bodyPr/>
          <a:lstStyle/>
          <a:p>
            <a:endParaRPr lang="nl-NL" sz="2800" dirty="0"/>
          </a:p>
          <a:p>
            <a:r>
              <a:rPr lang="nl-NL" sz="2800" dirty="0"/>
              <a:t>In het coalitieakkoord Rutte 4 (december 2021) staat:</a:t>
            </a:r>
            <a:endParaRPr lang="nl-NL" sz="2800" i="1" dirty="0"/>
          </a:p>
          <a:p>
            <a:pPr marL="541337" lvl="2" indent="0">
              <a:buNone/>
            </a:pPr>
            <a:endParaRPr lang="nl-NL" sz="2400" i="1" dirty="0"/>
          </a:p>
          <a:p>
            <a:pPr marL="541337" lvl="2" indent="0">
              <a:buNone/>
            </a:pPr>
            <a:r>
              <a:rPr lang="nl-NL" sz="2400" i="1" dirty="0"/>
              <a:t>Om een stabielere financiering voor de medeoverheden te realiseren en hun autonomie te vergroten, wordt in de komende jaren een nieuwe financieringssystematiek voor de periode na 2025 uitgewerkt, waarbij de mogelijkheid voor een groter eigen belastinggebied wordt betrokken.</a:t>
            </a:r>
          </a:p>
          <a:p>
            <a:endParaRPr lang="nl-NL" sz="2800" i="1" dirty="0"/>
          </a:p>
          <a:p>
            <a:r>
              <a:rPr lang="nl-NL" sz="2800" dirty="0"/>
              <a:t>Financiële vertaling in de Startnota Rutte 4: ‘het ravijn’ – huidige stand (na de Voorjaarsnota) €1,9 mld.</a:t>
            </a:r>
            <a:endParaRPr lang="nl-NL" sz="2800" dirty="0">
              <a:latin typeface="Bloody Terror" panose="02000500000000000000" pitchFamily="2" charset="0"/>
            </a:endParaRPr>
          </a:p>
          <a:p>
            <a:endParaRPr lang="nl-NL" sz="2800" dirty="0"/>
          </a:p>
          <a:p>
            <a:endParaRPr lang="nl-NL" dirty="0"/>
          </a:p>
        </p:txBody>
      </p:sp>
    </p:spTree>
    <p:extLst>
      <p:ext uri="{BB962C8B-B14F-4D97-AF65-F5344CB8AC3E}">
        <p14:creationId xmlns:p14="http://schemas.microsoft.com/office/powerpoint/2010/main" val="2084357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PntfbWfmakX735Mk26U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fFES7WOhS0kKjXQclG6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WfOWljR6xuzMWrR29NR9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dvlNiOKqyc6Tc9qXKju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OvBkYPWpJ2W6fP6EVHU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1iBd2OlILjodgOmvoKE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upvJ09jImb3heBw1dzdM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FhNNpE5Fhc3Lj5IabEl9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gi7XU_XHc.k5aBPlfBf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nPrgf78LW5L7NSiXC.g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NoiAaqXT93kgkw.EXpX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SiGDxqjyY2uY3.fz4YDy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25xfuLo0Crn580mlQT2dW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dGDz1Ill8PHv0ZB6qaTg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5oZHF9E2FUW.gjBaUpo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L6UVVt6mnpsT8wlV2e9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8RgipSuLHTwvDGqX5s_T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BQUlXPDbODbuJAqpR22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yS1e2pwFBKpNWhHQqDP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2TCTvHytKM1Vfv9oszh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zLJjVZKC71fFfFtRqA3h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JtzrjeZHAocEXLkcz5N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0M3YU6zM8JDG2_I9pYf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OnZfh2bTk.rOb4vdN.DM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3trr70HOAkI9ldORtavHS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rPayow7OpJu8bfZXLdLP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fOh5RA8HKSYPqtm.FEbu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NflyGCJyQ6AT7XbO6xx3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PiK5IKf_NGCCagZtbHXZ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o4W.ai4wRJacCU4nznZ_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8q04PMIce35d9w2Ibct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duk4aw4mpbP0z0EQe.zO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bDlSMm8deI4e5BEvo7L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WWljl97BP9tugJzG4G.r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ysAomcVKuNgSMWNDOCZ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7baEkPEdrkNHkTzgIeh3z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fa93yEEY9CsYr48CmToj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iCFwCNjtbW1h8qkGzJAp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_zcDcUvihTTmgKkept5w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NeHKUZENHi5YfoL2V6b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mfyq6H4OrLwO6_VMyL7J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sX6EbOIYZ7ceGYiLzzj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mYF5rWj5kxmnR_IhcbuA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Ze_yr39YD3S7Ymaxp2PT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tbbW9xfsyPZnQL3DymeQ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ZOVCcm4WUuh48vXuU7CZ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On.3my8jojj.PlWeG8Hn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uDvtMwXy.OD_8LYSQ3Tq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g.vTOZGwCS0kXiQqEk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ycJXOfed8w8JGtcoEeWr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OMiQQpVjUBwjlOEfhm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KDtRPTWYZNMMwNzajI1B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d_9Ivj4k2gg1mIM9_1o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OorEtyocI145g7NLNFga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Fe.2YzsFO9Th18gEzgZK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yPq4ak_ItMg4lhHjgan6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MpAqoVP_NIEUQ8NGqJwI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Y36MqUP7Zz4u18uSWu_47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jrnbk8y1dJCuuLrVDBr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opAK56.pLW5cl8Z6wpyF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0UecSbDgz0F.Gf3eCz7U.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5wJyz9MT48wasmioAEy8V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Yfw8i9p6yaTtN9JsZG8j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ha87l0hVkL8gv_Sd.gl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YDr9QgWoNXYzhKLFXwR9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I4Dk1SwA33uRIo4aLyq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w_yHD8rJzmJN.BBRKmzy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VE5etxAZENWBzgNbPrP0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V8wwTJtI1n_mSgED2Nx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60hCm7TcIK5dzUlCPCSP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4o5pKnPObmUka8l7hYl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C9rG4BHsCRxynoAdaWsk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2Mqw.okxJ2rSGCXB7W1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QT3hdkc443378FcIHMo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sDLQSj8YTybdRFOQalk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bNckn5aP.vsvR3YoE_Y1Q"/>
</p:tagLst>
</file>

<file path=ppt/theme/theme1.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2.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3.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7666</TotalTime>
  <Words>794</Words>
  <Application>Microsoft Office PowerPoint</Application>
  <PresentationFormat>Breedbeeld</PresentationFormat>
  <Paragraphs>166</Paragraphs>
  <Slides>16</Slides>
  <Notes>1</Notes>
  <HiddenSlides>0</HiddenSlides>
  <MMClips>0</MMClips>
  <ScaleCrop>false</ScaleCrop>
  <HeadingPairs>
    <vt:vector size="8" baseType="variant">
      <vt:variant>
        <vt:lpstr>Gebruikte lettertypen</vt:lpstr>
      </vt:variant>
      <vt:variant>
        <vt:i4>3</vt:i4>
      </vt:variant>
      <vt:variant>
        <vt:lpstr>Thema</vt:lpstr>
      </vt:variant>
      <vt:variant>
        <vt:i4>3</vt:i4>
      </vt:variant>
      <vt:variant>
        <vt:lpstr>Ingesloten OLE-bronprogramma's</vt:lpstr>
      </vt:variant>
      <vt:variant>
        <vt:i4>1</vt:i4>
      </vt:variant>
      <vt:variant>
        <vt:lpstr>Diatitels</vt:lpstr>
      </vt:variant>
      <vt:variant>
        <vt:i4>16</vt:i4>
      </vt:variant>
    </vt:vector>
  </HeadingPairs>
  <TitlesOfParts>
    <vt:vector size="23" baseType="lpstr">
      <vt:lpstr>Arial</vt:lpstr>
      <vt:lpstr>Bloody Terror</vt:lpstr>
      <vt:lpstr>Calibri</vt:lpstr>
      <vt:lpstr>VNG Titels</vt:lpstr>
      <vt:lpstr>VNG_Basis - kopie</vt:lpstr>
      <vt:lpstr>1_VNG_Basis - kopie</vt:lpstr>
      <vt:lpstr>think-cell Slide</vt:lpstr>
      <vt:lpstr>Over het ravijn</vt:lpstr>
      <vt:lpstr>PowerPoint-presentatie</vt:lpstr>
      <vt:lpstr>PowerPoint-presentatie</vt:lpstr>
      <vt:lpstr>Inkomsten van gemeenten (begroting 2023)</vt:lpstr>
      <vt:lpstr>Iets over ramingen…</vt:lpstr>
      <vt:lpstr>… en waarom elk jaar 1% minder een probleem is.</vt:lpstr>
      <vt:lpstr>Eigen inkomsten</vt:lpstr>
      <vt:lpstr>PowerPoint-presentatie</vt:lpstr>
      <vt:lpstr>Het Ravijn: de directe oorzaak</vt:lpstr>
      <vt:lpstr>Het Ravijn (vóór de Voorjaarsnota 2025)</vt:lpstr>
      <vt:lpstr>Jeugdzorg</vt:lpstr>
      <vt:lpstr>En de ramingsproblematiek</vt:lpstr>
      <vt:lpstr>Eigenlijk zijn er dus 3 problemen…</vt:lpstr>
      <vt:lpstr>Na de Voorjaarsnota 2025</vt:lpstr>
      <vt:lpstr>Wat zien we nu gebeuren?</vt:lpstr>
      <vt:lpstr>Nog even over specifieke uitkeringen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David Rietveld</dc:creator>
  <cp:lastModifiedBy>David Rietveld</cp:lastModifiedBy>
  <cp:revision>7</cp:revision>
  <cp:lastPrinted>2025-02-07T08:25:42Z</cp:lastPrinted>
  <dcterms:created xsi:type="dcterms:W3CDTF">2024-09-02T07:26:06Z</dcterms:created>
  <dcterms:modified xsi:type="dcterms:W3CDTF">2025-06-16T11:08:08Z</dcterms:modified>
</cp:coreProperties>
</file>